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diagrams/layout7.xml" ContentType="application/vnd.openxmlformats-officedocument.drawingml.diagramLayout+xml"/>
  <Override PartName="/ppt/diagrams/data8.xml" ContentType="application/vnd.openxmlformats-officedocument.drawingml.diagramData+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5.xml" ContentType="application/vnd.openxmlformats-officedocument.drawingml.diagramLayout+xml"/>
  <Override PartName="/ppt/diagrams/data6.xml" ContentType="application/vnd.openxmlformats-officedocument.drawingml.diagramData+xml"/>
  <Override PartName="/ppt/diagrams/layout3.xml" ContentType="application/vnd.openxmlformats-officedocument.drawingml.diagramLayout+xml"/>
  <Override PartName="/ppt/diagrams/data4.xml" ContentType="application/vnd.openxmlformats-officedocument.drawingml.diagramData+xml"/>
  <Override PartName="/ppt/diagrams/colors8.xml" ContentType="application/vnd.openxmlformats-officedocument.drawingml.diagramColors+xml"/>
  <Override PartName="/ppt/diagrams/layout1.xml" ContentType="application/vnd.openxmlformats-officedocument.drawingml.diagramLayout+xml"/>
  <Override PartName="/ppt/diagrams/data2.xml" ContentType="application/vnd.openxmlformats-officedocument.drawingml.diagramData+xml"/>
  <Override PartName="/ppt/diagrams/colors6.xml" ContentType="application/vnd.openxmlformats-officedocument.drawingml.diagramColors+xml"/>
  <Override PartName="/ppt/diagrams/drawing7.xml" ContentType="application/vnd.ms-office.drawingml.diagramDrawing+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ppt/diagrams/colors4.xml" ContentType="application/vnd.openxmlformats-officedocument.drawingml.diagramColors+xml"/>
  <Override PartName="/ppt/diagrams/quickStyle6.xml" ContentType="application/vnd.openxmlformats-officedocument.drawingml.diagramStyle+xml"/>
  <Override PartName="/ppt/diagrams/quickStyle7.xml" ContentType="application/vnd.openxmlformats-officedocument.drawingml.diagramStyle+xml"/>
  <Override PartName="/docProps/core.xml" ContentType="application/vnd.openxmlformats-package.core-properties+xml"/>
  <Override PartName="/ppt/diagrams/drawing4.xml" ContentType="application/vnd.ms-office.drawingml.diagramDrawing+xml"/>
  <Override PartName="/ppt/diagrams/drawing5.xml" ContentType="application/vnd.ms-office.drawingml.diagramDrawing+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Override PartName="/ppt/diagrams/quickStyle5.xml" ContentType="application/vnd.openxmlformats-officedocument.drawingml.diagramStyle+xml"/>
  <Override PartName="/ppt/diagrams/drawing3.xml" ContentType="application/vnd.ms-office.drawingml.diagramDrawing+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Override PartName="/ppt/diagrams/layout8.xml" ContentType="application/vnd.openxmlformats-officedocument.drawingml.diagramLayout+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diagrams/layout6.xml" ContentType="application/vnd.openxmlformats-officedocument.drawingml.diagram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diagrams/layout4.xml" ContentType="application/vnd.openxmlformats-officedocument.drawingml.diagramLayout+xml"/>
  <Override PartName="/ppt/diagrams/data7.xml" ContentType="application/vnd.openxmlformats-officedocument.drawingml.diagramData+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data5.xml" ContentType="application/vnd.openxmlformats-officedocument.drawingml.diagramData+xml"/>
  <Override PartName="/ppt/diagrams/colors7.xml" ContentType="application/vnd.openxmlformats-officedocument.drawingml.diagramColors+xml"/>
  <Override PartName="/ppt/diagrams/drawing8.xml" ContentType="application/vnd.ms-office.drawingml.diagramDrawing+xml"/>
  <Override PartName="/ppt/diagrams/data3.xml" ContentType="application/vnd.openxmlformats-officedocument.drawingml.diagramData+xml"/>
  <Override PartName="/ppt/diagrams/colors5.xml" ContentType="application/vnd.openxmlformats-officedocument.drawingml.diagramColors+xml"/>
  <Override PartName="/ppt/diagrams/quickStyle8.xml" ContentType="application/vnd.openxmlformats-officedocument.drawingml.diagramStyle+xml"/>
  <Override PartName="/ppt/diagrams/drawing6.xml" ContentType="application/vnd.ms-office.drawingml.diagramDrawing+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8" r:id="rId2"/>
    <p:sldId id="355" r:id="rId3"/>
    <p:sldId id="274" r:id="rId4"/>
    <p:sldId id="358" r:id="rId5"/>
    <p:sldId id="276" r:id="rId6"/>
    <p:sldId id="277" r:id="rId7"/>
    <p:sldId id="363" r:id="rId8"/>
    <p:sldId id="321" r:id="rId9"/>
    <p:sldId id="318" r:id="rId10"/>
    <p:sldId id="362" r:id="rId11"/>
    <p:sldId id="275" r:id="rId12"/>
    <p:sldId id="365" r:id="rId13"/>
    <p:sldId id="279" r:id="rId14"/>
    <p:sldId id="366" r:id="rId15"/>
    <p:sldId id="278" r:id="rId16"/>
    <p:sldId id="281" r:id="rId17"/>
    <p:sldId id="282" r:id="rId18"/>
    <p:sldId id="317" r:id="rId19"/>
    <p:sldId id="352" r:id="rId20"/>
    <p:sldId id="316" r:id="rId21"/>
    <p:sldId id="324" r:id="rId22"/>
    <p:sldId id="364"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Μεσαίο στυλ 2 - Έμφαση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Φωτεινό στυλ 3 - Έμφαση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940675A-B579-460E-94D1-54222C63F5DA}" styleName="Χωρίς στυλ, πλέγμα πίνακα">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113A9D2-9D6B-4929-AA2D-F23B5EE8CBE7}" styleName="Στυλ με θέμα 2 - Έμφαση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B4B98B0-60AC-42C2-AFA5-B58CD77FA1E5}" styleName="Φωτεινό στυλ 1 - Έμφαση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2D5ABB26-0587-4C30-8999-92F81FD0307C}" styleName="Χωρίς στυλ, χωρίς πλέγμα">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012ECD-51FC-41F1-AA8D-1B2483CD663E}" styleName="Φωτεινό στυλ 2 - Έμφαση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19" autoAdjust="0"/>
    <p:restoredTop sz="94982" autoAdjust="0"/>
  </p:normalViewPr>
  <p:slideViewPr>
    <p:cSldViewPr>
      <p:cViewPr varScale="1">
        <p:scale>
          <a:sx n="69" d="100"/>
          <a:sy n="69" d="100"/>
        </p:scale>
        <p:origin x="-1104" y="-96"/>
      </p:cViewPr>
      <p:guideLst>
        <p:guide orient="horz" pos="2160"/>
        <p:guide pos="2880"/>
      </p:guideLst>
    </p:cSldViewPr>
  </p:slideViewPr>
  <p:outlineViewPr>
    <p:cViewPr>
      <p:scale>
        <a:sx n="33" d="100"/>
        <a:sy n="33" d="100"/>
      </p:scale>
      <p:origin x="0" y="4746"/>
    </p:cViewPr>
  </p:outlin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A07C0D7-882D-407C-A313-B06280EFDB19}"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en-GB"/>
        </a:p>
      </dgm:t>
    </dgm:pt>
    <dgm:pt modelId="{A20E5481-B393-427E-B654-41F187FFDDCC}">
      <dgm:prSet custT="1"/>
      <dgm:spPr/>
      <dgm:t>
        <a:bodyPr/>
        <a:lstStyle/>
        <a:p>
          <a:pPr algn="ctr" rtl="0"/>
          <a:r>
            <a:rPr lang="el-GR" sz="2000" b="1" dirty="0"/>
            <a:t>Λόγω του υψηλού βαθμού μεταδοτικότητας του, απαραίτητη προϋπόθεση για την διακοπή της διασποράς του αποτελεί η διατήρηση ενός υψηλού επιπέδου τόσο ατομικής υγιεινής, όσο και καθαριότητας του περιβάλλοντος χώρου</a:t>
          </a:r>
          <a:r>
            <a:rPr lang="el-GR" sz="2000" b="1" dirty="0" smtClean="0"/>
            <a:t>.</a:t>
          </a:r>
          <a:endParaRPr lang="en-US" sz="2000" b="1" dirty="0" smtClean="0"/>
        </a:p>
        <a:p>
          <a:pPr algn="ctr" rtl="0"/>
          <a:endParaRPr lang="en-US" sz="2000" b="1" dirty="0" smtClean="0"/>
        </a:p>
        <a:p>
          <a:pPr algn="ctr" rtl="0"/>
          <a:endParaRPr lang="en-GB" sz="2800" dirty="0"/>
        </a:p>
      </dgm:t>
    </dgm:pt>
    <dgm:pt modelId="{E4C1BCA9-534B-4948-A179-DC185895F2D1}" type="parTrans" cxnId="{3BA7F8A2-9191-4012-A457-F7407144CDB6}">
      <dgm:prSet/>
      <dgm:spPr/>
      <dgm:t>
        <a:bodyPr/>
        <a:lstStyle/>
        <a:p>
          <a:endParaRPr lang="en-GB"/>
        </a:p>
      </dgm:t>
    </dgm:pt>
    <dgm:pt modelId="{4A0E4C13-FD8D-49C3-9D29-DFA29CFCAF8B}" type="sibTrans" cxnId="{3BA7F8A2-9191-4012-A457-F7407144CDB6}">
      <dgm:prSet/>
      <dgm:spPr/>
      <dgm:t>
        <a:bodyPr/>
        <a:lstStyle/>
        <a:p>
          <a:endParaRPr lang="en-GB"/>
        </a:p>
      </dgm:t>
    </dgm:pt>
    <dgm:pt modelId="{1835D60E-970A-407B-92F1-3378021AFB53}">
      <dgm:prSet custT="1"/>
      <dgm:spPr/>
      <dgm:t>
        <a:bodyPr/>
        <a:lstStyle/>
        <a:p>
          <a:pPr algn="ctr"/>
          <a:r>
            <a:rPr lang="en-US" sz="2000" b="1" i="0" dirty="0" smtClean="0"/>
            <a:t>Due to its high degree of contagion, a prerequisite for the cessation of its dispersion is the maintenance of a high level of both individual hygiene and cleanliness of the surrounding area.</a:t>
          </a:r>
          <a:endParaRPr lang="en-US" sz="2000" b="1" dirty="0"/>
        </a:p>
      </dgm:t>
    </dgm:pt>
    <dgm:pt modelId="{2CD8D54C-B2AA-407A-8E3F-174756EED31F}" type="parTrans" cxnId="{A70A2308-8391-41D0-B173-514F4969BE08}">
      <dgm:prSet/>
      <dgm:spPr/>
      <dgm:t>
        <a:bodyPr/>
        <a:lstStyle/>
        <a:p>
          <a:endParaRPr lang="el-GR"/>
        </a:p>
      </dgm:t>
    </dgm:pt>
    <dgm:pt modelId="{B7009716-AC14-45F7-8BBF-D336C561A5F0}" type="sibTrans" cxnId="{A70A2308-8391-41D0-B173-514F4969BE08}">
      <dgm:prSet/>
      <dgm:spPr/>
      <dgm:t>
        <a:bodyPr/>
        <a:lstStyle/>
        <a:p>
          <a:endParaRPr lang="el-GR"/>
        </a:p>
      </dgm:t>
    </dgm:pt>
    <dgm:pt modelId="{54220410-15D0-45D9-934B-84E21006BEC8}" type="pres">
      <dgm:prSet presAssocID="{3A07C0D7-882D-407C-A313-B06280EFDB19}" presName="linear" presStyleCnt="0">
        <dgm:presLayoutVars>
          <dgm:animLvl val="lvl"/>
          <dgm:resizeHandles val="exact"/>
        </dgm:presLayoutVars>
      </dgm:prSet>
      <dgm:spPr/>
      <dgm:t>
        <a:bodyPr/>
        <a:lstStyle/>
        <a:p>
          <a:endParaRPr lang="el-GR"/>
        </a:p>
      </dgm:t>
    </dgm:pt>
    <dgm:pt modelId="{C849186B-4484-48F7-B889-9901299CECA9}" type="pres">
      <dgm:prSet presAssocID="{A20E5481-B393-427E-B654-41F187FFDDCC}" presName="parentText" presStyleLbl="node1" presStyleIdx="0" presStyleCnt="2" custScaleY="185978" custLinFactNeighborX="1001" custLinFactNeighborY="-1476">
        <dgm:presLayoutVars>
          <dgm:chMax val="0"/>
          <dgm:bulletEnabled val="1"/>
        </dgm:presLayoutVars>
      </dgm:prSet>
      <dgm:spPr/>
      <dgm:t>
        <a:bodyPr/>
        <a:lstStyle/>
        <a:p>
          <a:endParaRPr lang="el-GR"/>
        </a:p>
      </dgm:t>
    </dgm:pt>
    <dgm:pt modelId="{F0306028-814B-4F71-89D9-82A91DC449E7}" type="pres">
      <dgm:prSet presAssocID="{4A0E4C13-FD8D-49C3-9D29-DFA29CFCAF8B}" presName="spacer" presStyleCnt="0"/>
      <dgm:spPr/>
    </dgm:pt>
    <dgm:pt modelId="{75F692E3-B5E2-44F8-9937-C744873A1390}" type="pres">
      <dgm:prSet presAssocID="{1835D60E-970A-407B-92F1-3378021AFB53}" presName="parentText" presStyleLbl="node1" presStyleIdx="1" presStyleCnt="2">
        <dgm:presLayoutVars>
          <dgm:chMax val="0"/>
          <dgm:bulletEnabled val="1"/>
        </dgm:presLayoutVars>
      </dgm:prSet>
      <dgm:spPr/>
      <dgm:t>
        <a:bodyPr/>
        <a:lstStyle/>
        <a:p>
          <a:endParaRPr lang="el-GR"/>
        </a:p>
      </dgm:t>
    </dgm:pt>
  </dgm:ptLst>
  <dgm:cxnLst>
    <dgm:cxn modelId="{3BA7F8A2-9191-4012-A457-F7407144CDB6}" srcId="{3A07C0D7-882D-407C-A313-B06280EFDB19}" destId="{A20E5481-B393-427E-B654-41F187FFDDCC}" srcOrd="0" destOrd="0" parTransId="{E4C1BCA9-534B-4948-A179-DC185895F2D1}" sibTransId="{4A0E4C13-FD8D-49C3-9D29-DFA29CFCAF8B}"/>
    <dgm:cxn modelId="{125B0F20-4CFC-428A-A95D-DDF81590356D}" type="presOf" srcId="{1835D60E-970A-407B-92F1-3378021AFB53}" destId="{75F692E3-B5E2-44F8-9937-C744873A1390}" srcOrd="0" destOrd="0" presId="urn:microsoft.com/office/officeart/2005/8/layout/vList2"/>
    <dgm:cxn modelId="{A362366D-D938-41DE-B61A-24D936704FB3}" type="presOf" srcId="{A20E5481-B393-427E-B654-41F187FFDDCC}" destId="{C849186B-4484-48F7-B889-9901299CECA9}" srcOrd="0" destOrd="0" presId="urn:microsoft.com/office/officeart/2005/8/layout/vList2"/>
    <dgm:cxn modelId="{A70A2308-8391-41D0-B173-514F4969BE08}" srcId="{3A07C0D7-882D-407C-A313-B06280EFDB19}" destId="{1835D60E-970A-407B-92F1-3378021AFB53}" srcOrd="1" destOrd="0" parTransId="{2CD8D54C-B2AA-407A-8E3F-174756EED31F}" sibTransId="{B7009716-AC14-45F7-8BBF-D336C561A5F0}"/>
    <dgm:cxn modelId="{8CCC4934-301C-4015-B661-23A5E4E87AA1}" type="presOf" srcId="{3A07C0D7-882D-407C-A313-B06280EFDB19}" destId="{54220410-15D0-45D9-934B-84E21006BEC8}" srcOrd="0" destOrd="0" presId="urn:microsoft.com/office/officeart/2005/8/layout/vList2"/>
    <dgm:cxn modelId="{B2335335-DB5B-4B4C-B765-153798C3B991}" type="presParOf" srcId="{54220410-15D0-45D9-934B-84E21006BEC8}" destId="{C849186B-4484-48F7-B889-9901299CECA9}" srcOrd="0" destOrd="0" presId="urn:microsoft.com/office/officeart/2005/8/layout/vList2"/>
    <dgm:cxn modelId="{02CB6705-37F2-4891-B88C-E10F71F98B5F}" type="presParOf" srcId="{54220410-15D0-45D9-934B-84E21006BEC8}" destId="{F0306028-814B-4F71-89D9-82A91DC449E7}" srcOrd="1" destOrd="0" presId="urn:microsoft.com/office/officeart/2005/8/layout/vList2"/>
    <dgm:cxn modelId="{75954356-2864-4A8D-A73F-92D0D0E36F78}" type="presParOf" srcId="{54220410-15D0-45D9-934B-84E21006BEC8}" destId="{75F692E3-B5E2-44F8-9937-C744873A1390}" srcOrd="2" destOrd="0" presId="urn:microsoft.com/office/officeart/2005/8/layout/vList2"/>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56C0D92-F68B-4753-8B5D-BA8A8E9F3DD2}" type="doc">
      <dgm:prSet loTypeId="urn:microsoft.com/office/officeart/2005/8/layout/chevron2" loCatId="process" qsTypeId="urn:microsoft.com/office/officeart/2005/8/quickstyle/simple1" qsCatId="simple" csTypeId="urn:microsoft.com/office/officeart/2005/8/colors/accent1_2" csCatId="accent1"/>
      <dgm:spPr/>
      <dgm:t>
        <a:bodyPr/>
        <a:lstStyle/>
        <a:p>
          <a:endParaRPr lang="en-GB"/>
        </a:p>
      </dgm:t>
    </dgm:pt>
    <dgm:pt modelId="{2AF01601-0631-405C-821C-977A90BAE991}">
      <dgm:prSet custT="1"/>
      <dgm:spPr/>
      <dgm:t>
        <a:bodyPr/>
        <a:lstStyle/>
        <a:p>
          <a:pPr rtl="0"/>
          <a:r>
            <a:rPr lang="el-GR" sz="1400" b="1"/>
            <a:t>Βήμα 1ο </a:t>
          </a:r>
          <a:endParaRPr lang="en-GB" sz="1400"/>
        </a:p>
      </dgm:t>
    </dgm:pt>
    <dgm:pt modelId="{844D4385-0CD1-4C0B-8F0D-DC26038C95A6}" type="parTrans" cxnId="{3D380CD8-D023-473F-9538-9D0F55DF0D6E}">
      <dgm:prSet/>
      <dgm:spPr/>
      <dgm:t>
        <a:bodyPr/>
        <a:lstStyle/>
        <a:p>
          <a:endParaRPr lang="en-GB"/>
        </a:p>
      </dgm:t>
    </dgm:pt>
    <dgm:pt modelId="{98FBA40B-7529-4530-B1BE-F51E1747C805}" type="sibTrans" cxnId="{3D380CD8-D023-473F-9538-9D0F55DF0D6E}">
      <dgm:prSet/>
      <dgm:spPr/>
      <dgm:t>
        <a:bodyPr/>
        <a:lstStyle/>
        <a:p>
          <a:endParaRPr lang="en-GB"/>
        </a:p>
      </dgm:t>
    </dgm:pt>
    <dgm:pt modelId="{C27033C7-E9D9-4F55-9641-9E47E1C20EEE}">
      <dgm:prSet custT="1"/>
      <dgm:spPr/>
      <dgm:t>
        <a:bodyPr/>
        <a:lstStyle/>
        <a:p>
          <a:pPr rtl="0"/>
          <a:r>
            <a:rPr lang="el-GR" sz="1400" dirty="0"/>
            <a:t>Βρέξτε τα χέρια σας με καθαρό, τρεχούμενο νερό (ζεστό ή κρύο),</a:t>
          </a:r>
          <a:r>
            <a:rPr lang="en-US" sz="1400" dirty="0"/>
            <a:t> </a:t>
          </a:r>
          <a:r>
            <a:rPr lang="el-GR" sz="1400" dirty="0"/>
            <a:t>κλείστε τη βρύση και εφαρμόστε σαπούνι.</a:t>
          </a:r>
          <a:endParaRPr lang="en-GB" sz="1400" dirty="0"/>
        </a:p>
      </dgm:t>
    </dgm:pt>
    <dgm:pt modelId="{75B9529D-0106-4740-8FC2-D2F3D44E4038}" type="parTrans" cxnId="{B331193B-7EEB-4CA4-B4D5-748EE9F6BDAC}">
      <dgm:prSet/>
      <dgm:spPr/>
      <dgm:t>
        <a:bodyPr/>
        <a:lstStyle/>
        <a:p>
          <a:endParaRPr lang="en-GB"/>
        </a:p>
      </dgm:t>
    </dgm:pt>
    <dgm:pt modelId="{7B8B8C78-EF5B-4E51-A296-09C8DB57CEDA}" type="sibTrans" cxnId="{B331193B-7EEB-4CA4-B4D5-748EE9F6BDAC}">
      <dgm:prSet/>
      <dgm:spPr/>
      <dgm:t>
        <a:bodyPr/>
        <a:lstStyle/>
        <a:p>
          <a:endParaRPr lang="en-GB"/>
        </a:p>
      </dgm:t>
    </dgm:pt>
    <dgm:pt modelId="{2A23845D-DF83-4DD1-A289-9E285A78712F}">
      <dgm:prSet custT="1"/>
      <dgm:spPr/>
      <dgm:t>
        <a:bodyPr/>
        <a:lstStyle/>
        <a:p>
          <a:pPr rtl="0"/>
          <a:r>
            <a:rPr lang="el-GR" sz="1400" b="1" dirty="0"/>
            <a:t>Βήμα 2ο </a:t>
          </a:r>
          <a:endParaRPr lang="en-GB" sz="1400" dirty="0"/>
        </a:p>
      </dgm:t>
    </dgm:pt>
    <dgm:pt modelId="{0A4B918C-20C4-4005-A504-5774B221D9D7}" type="parTrans" cxnId="{8C408193-03EF-4C67-A54B-8F7C35F7E3E6}">
      <dgm:prSet/>
      <dgm:spPr/>
      <dgm:t>
        <a:bodyPr/>
        <a:lstStyle/>
        <a:p>
          <a:endParaRPr lang="en-GB"/>
        </a:p>
      </dgm:t>
    </dgm:pt>
    <dgm:pt modelId="{42B2F7D8-0BFA-44AE-ACC2-B76915708F0B}" type="sibTrans" cxnId="{8C408193-03EF-4C67-A54B-8F7C35F7E3E6}">
      <dgm:prSet/>
      <dgm:spPr/>
      <dgm:t>
        <a:bodyPr/>
        <a:lstStyle/>
        <a:p>
          <a:endParaRPr lang="en-GB"/>
        </a:p>
      </dgm:t>
    </dgm:pt>
    <dgm:pt modelId="{0057831C-8AFC-4D94-B96A-D055C6ADFE14}">
      <dgm:prSet custT="1"/>
      <dgm:spPr/>
      <dgm:t>
        <a:bodyPr/>
        <a:lstStyle/>
        <a:p>
          <a:pPr rtl="0"/>
          <a:r>
            <a:rPr lang="el-GR" sz="1400" dirty="0"/>
            <a:t>Απλώστε το σαπούνι σε όλη την επιφάνεια των χεριών σας,  ανάμεσα</a:t>
          </a:r>
          <a:r>
            <a:rPr lang="en-US" sz="1400" dirty="0"/>
            <a:t> </a:t>
          </a:r>
          <a:r>
            <a:rPr lang="el-GR" sz="1400" dirty="0"/>
            <a:t>στα δάχτυλά σας και κάτω από τα νύχια σας.</a:t>
          </a:r>
          <a:endParaRPr lang="en-GB" sz="1400" dirty="0"/>
        </a:p>
      </dgm:t>
    </dgm:pt>
    <dgm:pt modelId="{F6EFBC40-86AD-4F52-BE19-3E0FFE450E3E}" type="parTrans" cxnId="{58209437-C603-40EA-8086-8C4CF8E2FAB0}">
      <dgm:prSet/>
      <dgm:spPr/>
      <dgm:t>
        <a:bodyPr/>
        <a:lstStyle/>
        <a:p>
          <a:endParaRPr lang="en-GB"/>
        </a:p>
      </dgm:t>
    </dgm:pt>
    <dgm:pt modelId="{873AF87A-8304-4F71-BF1A-5B636F98523E}" type="sibTrans" cxnId="{58209437-C603-40EA-8086-8C4CF8E2FAB0}">
      <dgm:prSet/>
      <dgm:spPr/>
      <dgm:t>
        <a:bodyPr/>
        <a:lstStyle/>
        <a:p>
          <a:endParaRPr lang="en-GB"/>
        </a:p>
      </dgm:t>
    </dgm:pt>
    <dgm:pt modelId="{B1D95715-CB1F-4CF6-9F3F-CB3FB750EDDD}">
      <dgm:prSet custT="1"/>
      <dgm:spPr/>
      <dgm:t>
        <a:bodyPr/>
        <a:lstStyle/>
        <a:p>
          <a:pPr rtl="0"/>
          <a:r>
            <a:rPr lang="el-GR" sz="1400" b="1"/>
            <a:t>Βήμα 3ο  </a:t>
          </a:r>
          <a:endParaRPr lang="en-GB" sz="1400"/>
        </a:p>
      </dgm:t>
    </dgm:pt>
    <dgm:pt modelId="{A7071A6F-AB57-408D-BF15-8F4C4618826F}" type="parTrans" cxnId="{DCF66B6B-B7B2-4541-9837-8F71C960B227}">
      <dgm:prSet/>
      <dgm:spPr/>
      <dgm:t>
        <a:bodyPr/>
        <a:lstStyle/>
        <a:p>
          <a:endParaRPr lang="en-GB"/>
        </a:p>
      </dgm:t>
    </dgm:pt>
    <dgm:pt modelId="{81A08E13-F013-4E7B-BF28-8B498110D898}" type="sibTrans" cxnId="{DCF66B6B-B7B2-4541-9837-8F71C960B227}">
      <dgm:prSet/>
      <dgm:spPr/>
      <dgm:t>
        <a:bodyPr/>
        <a:lstStyle/>
        <a:p>
          <a:endParaRPr lang="en-GB"/>
        </a:p>
      </dgm:t>
    </dgm:pt>
    <dgm:pt modelId="{4C88C7A1-4D4C-4CE0-B4FC-5C6F76113789}">
      <dgm:prSet custT="1"/>
      <dgm:spPr/>
      <dgm:t>
        <a:bodyPr/>
        <a:lstStyle/>
        <a:p>
          <a:pPr rtl="0"/>
          <a:r>
            <a:rPr lang="el-GR" sz="1400" dirty="0"/>
            <a:t>Τρίψτε καλά τα χέρια σας με έμφαση </a:t>
          </a:r>
          <a:r>
            <a:rPr lang="el-GR" sz="1400" i="1" dirty="0"/>
            <a:t>στα</a:t>
          </a:r>
          <a:r>
            <a:rPr lang="el-GR" sz="1400" dirty="0"/>
            <a:t> σημεία που προαναφέραμε</a:t>
          </a:r>
          <a:r>
            <a:rPr lang="en-US" sz="1400" dirty="0"/>
            <a:t> </a:t>
          </a:r>
          <a:r>
            <a:rPr lang="el-GR" sz="1400" dirty="0"/>
            <a:t>για τουλάχιστον 20 δευτερόλεπτα.</a:t>
          </a:r>
          <a:endParaRPr lang="en-GB" sz="1400" dirty="0"/>
        </a:p>
      </dgm:t>
    </dgm:pt>
    <dgm:pt modelId="{DA3795D0-7756-440E-A912-C7359BEE8BEF}" type="parTrans" cxnId="{8DC8625C-3C86-4363-AA10-B43E33340F06}">
      <dgm:prSet/>
      <dgm:spPr/>
      <dgm:t>
        <a:bodyPr/>
        <a:lstStyle/>
        <a:p>
          <a:endParaRPr lang="en-GB"/>
        </a:p>
      </dgm:t>
    </dgm:pt>
    <dgm:pt modelId="{66F5C470-2EA9-4D52-BFFC-82EE9BCBE5C2}" type="sibTrans" cxnId="{8DC8625C-3C86-4363-AA10-B43E33340F06}">
      <dgm:prSet/>
      <dgm:spPr/>
      <dgm:t>
        <a:bodyPr/>
        <a:lstStyle/>
        <a:p>
          <a:endParaRPr lang="en-GB"/>
        </a:p>
      </dgm:t>
    </dgm:pt>
    <dgm:pt modelId="{6AD44C98-BA78-41AD-8E18-96DF332DFE95}">
      <dgm:prSet custT="1"/>
      <dgm:spPr/>
      <dgm:t>
        <a:bodyPr/>
        <a:lstStyle/>
        <a:p>
          <a:pPr rtl="0"/>
          <a:r>
            <a:rPr lang="el-GR" sz="1400" b="1" dirty="0"/>
            <a:t>Βήμα  4ο  </a:t>
          </a:r>
          <a:endParaRPr lang="en-GB" sz="1400" dirty="0"/>
        </a:p>
      </dgm:t>
    </dgm:pt>
    <dgm:pt modelId="{6538C440-0B8D-4317-B9B7-2134595EDA5C}" type="parTrans" cxnId="{AB2AB2A2-24BA-4A20-8191-8F2B632B4B68}">
      <dgm:prSet/>
      <dgm:spPr/>
      <dgm:t>
        <a:bodyPr/>
        <a:lstStyle/>
        <a:p>
          <a:endParaRPr lang="en-GB"/>
        </a:p>
      </dgm:t>
    </dgm:pt>
    <dgm:pt modelId="{88FB5692-4D82-42EC-98CC-50514D8A2B3C}" type="sibTrans" cxnId="{AB2AB2A2-24BA-4A20-8191-8F2B632B4B68}">
      <dgm:prSet/>
      <dgm:spPr/>
      <dgm:t>
        <a:bodyPr/>
        <a:lstStyle/>
        <a:p>
          <a:endParaRPr lang="en-GB"/>
        </a:p>
      </dgm:t>
    </dgm:pt>
    <dgm:pt modelId="{A5ADF0AD-C7E0-42AA-BD60-972F854166CE}">
      <dgm:prSet custT="1"/>
      <dgm:spPr/>
      <dgm:t>
        <a:bodyPr/>
        <a:lstStyle/>
        <a:p>
          <a:pPr rtl="0"/>
          <a:r>
            <a:rPr lang="el-GR" sz="1400" dirty="0"/>
            <a:t>Ξεπλύνετε τα χέρια σας καλά κάτω από καθαρό, τρεχούμενο νερό.</a:t>
          </a:r>
          <a:endParaRPr lang="en-GB" sz="1400" dirty="0"/>
        </a:p>
      </dgm:t>
    </dgm:pt>
    <dgm:pt modelId="{48FB94C1-9B9F-4C54-9CA4-372F247C4A98}" type="parTrans" cxnId="{BAB2DEE9-4BF8-44F7-842E-8F1550713DA1}">
      <dgm:prSet/>
      <dgm:spPr/>
      <dgm:t>
        <a:bodyPr/>
        <a:lstStyle/>
        <a:p>
          <a:endParaRPr lang="en-GB"/>
        </a:p>
      </dgm:t>
    </dgm:pt>
    <dgm:pt modelId="{116D69F7-C1A2-4499-AF93-CA59C6104F2F}" type="sibTrans" cxnId="{BAB2DEE9-4BF8-44F7-842E-8F1550713DA1}">
      <dgm:prSet/>
      <dgm:spPr/>
      <dgm:t>
        <a:bodyPr/>
        <a:lstStyle/>
        <a:p>
          <a:endParaRPr lang="en-GB"/>
        </a:p>
      </dgm:t>
    </dgm:pt>
    <dgm:pt modelId="{56CD504F-8D5A-4F46-B2E8-720315F181A5}">
      <dgm:prSet custT="1"/>
      <dgm:spPr/>
      <dgm:t>
        <a:bodyPr/>
        <a:lstStyle/>
        <a:p>
          <a:pPr rtl="0"/>
          <a:r>
            <a:rPr lang="el-GR" sz="1400" b="1"/>
            <a:t>Βήμα  5ο  </a:t>
          </a:r>
          <a:endParaRPr lang="en-GB" sz="1400"/>
        </a:p>
      </dgm:t>
    </dgm:pt>
    <dgm:pt modelId="{75809EDF-4137-4CE9-8EED-B11D08C7820D}" type="parTrans" cxnId="{3B19A79D-7ED2-4D96-A1F1-5BECAC89346C}">
      <dgm:prSet/>
      <dgm:spPr/>
      <dgm:t>
        <a:bodyPr/>
        <a:lstStyle/>
        <a:p>
          <a:endParaRPr lang="en-GB"/>
        </a:p>
      </dgm:t>
    </dgm:pt>
    <dgm:pt modelId="{D432EBC5-C816-414D-B517-040C423FA952}" type="sibTrans" cxnId="{3B19A79D-7ED2-4D96-A1F1-5BECAC89346C}">
      <dgm:prSet/>
      <dgm:spPr/>
      <dgm:t>
        <a:bodyPr/>
        <a:lstStyle/>
        <a:p>
          <a:endParaRPr lang="en-GB"/>
        </a:p>
      </dgm:t>
    </dgm:pt>
    <dgm:pt modelId="{D24A5D19-E02D-45F5-B33D-6AB41122C3A1}">
      <dgm:prSet custT="1"/>
      <dgm:spPr/>
      <dgm:t>
        <a:bodyPr/>
        <a:lstStyle/>
        <a:p>
          <a:pPr rtl="0"/>
          <a:r>
            <a:rPr lang="el-GR" sz="1400"/>
            <a:t>Στεγνώστε τα χέρια σας χρησιμοποιώντας καθαρή πετσέτα, ή</a:t>
          </a:r>
          <a:r>
            <a:rPr lang="en-US" sz="1400"/>
            <a:t> </a:t>
          </a:r>
          <a:r>
            <a:rPr lang="el-GR" sz="1400"/>
            <a:t>χειροπετσέτα μίας χρήσης ή στεγνώστε με αέρα.</a:t>
          </a:r>
          <a:endParaRPr lang="en-GB" sz="1400"/>
        </a:p>
      </dgm:t>
    </dgm:pt>
    <dgm:pt modelId="{7C70793C-EB75-483F-8B92-0D53CFCB53D3}" type="parTrans" cxnId="{08D5BCF9-C315-40C1-A253-9D2E82FE978B}">
      <dgm:prSet/>
      <dgm:spPr/>
      <dgm:t>
        <a:bodyPr/>
        <a:lstStyle/>
        <a:p>
          <a:endParaRPr lang="en-GB"/>
        </a:p>
      </dgm:t>
    </dgm:pt>
    <dgm:pt modelId="{33EE4FF8-36D9-4E79-A82A-FF2721241E64}" type="sibTrans" cxnId="{08D5BCF9-C315-40C1-A253-9D2E82FE978B}">
      <dgm:prSet/>
      <dgm:spPr/>
      <dgm:t>
        <a:bodyPr/>
        <a:lstStyle/>
        <a:p>
          <a:endParaRPr lang="en-GB"/>
        </a:p>
      </dgm:t>
    </dgm:pt>
    <dgm:pt modelId="{313F13F8-FDC1-46EB-AF02-FBD6F4A9514D}">
      <dgm:prSet custT="1"/>
      <dgm:spPr/>
      <dgm:t>
        <a:bodyPr/>
        <a:lstStyle/>
        <a:p>
          <a:pPr rtl="0"/>
          <a:r>
            <a:rPr lang="el-GR" sz="1400" b="1"/>
            <a:t>Βήμα 6ο </a:t>
          </a:r>
          <a:endParaRPr lang="en-GB" sz="1400"/>
        </a:p>
      </dgm:t>
    </dgm:pt>
    <dgm:pt modelId="{64CAC540-04D7-4BBF-A475-208E37BA6E62}" type="parTrans" cxnId="{B908C60F-1629-4C54-8B58-EB052D403422}">
      <dgm:prSet/>
      <dgm:spPr/>
      <dgm:t>
        <a:bodyPr/>
        <a:lstStyle/>
        <a:p>
          <a:endParaRPr lang="en-GB"/>
        </a:p>
      </dgm:t>
    </dgm:pt>
    <dgm:pt modelId="{F51BA3D1-ADF5-4E14-9A4A-511B79FE7C63}" type="sibTrans" cxnId="{B908C60F-1629-4C54-8B58-EB052D403422}">
      <dgm:prSet/>
      <dgm:spPr/>
      <dgm:t>
        <a:bodyPr/>
        <a:lstStyle/>
        <a:p>
          <a:endParaRPr lang="en-GB"/>
        </a:p>
      </dgm:t>
    </dgm:pt>
    <dgm:pt modelId="{CEEC4CA9-5A1E-4869-8163-57578D7C45B8}">
      <dgm:prSet custT="1"/>
      <dgm:spPr/>
      <dgm:t>
        <a:bodyPr/>
        <a:lstStyle/>
        <a:p>
          <a:pPr rtl="0"/>
          <a:r>
            <a:rPr lang="el-GR" sz="1400"/>
            <a:t>Αποφύγετε να κλείσετε τη βρύση με τα καθαρά χέρια, χρησιμοποιήστε</a:t>
          </a:r>
          <a:r>
            <a:rPr lang="en-US" sz="1400"/>
            <a:t> </a:t>
          </a:r>
          <a:r>
            <a:rPr lang="el-GR" sz="1400"/>
            <a:t>τη χειροπετσέτα.</a:t>
          </a:r>
          <a:endParaRPr lang="en-GB" sz="1400"/>
        </a:p>
      </dgm:t>
    </dgm:pt>
    <dgm:pt modelId="{7B914AA7-DA0F-4DDD-902E-22548BF500EA}" type="parTrans" cxnId="{155225B0-149A-4B6C-B795-A54DB2E0AEB6}">
      <dgm:prSet/>
      <dgm:spPr/>
      <dgm:t>
        <a:bodyPr/>
        <a:lstStyle/>
        <a:p>
          <a:endParaRPr lang="en-GB"/>
        </a:p>
      </dgm:t>
    </dgm:pt>
    <dgm:pt modelId="{1437A814-E463-423C-AB56-0818221F5A61}" type="sibTrans" cxnId="{155225B0-149A-4B6C-B795-A54DB2E0AEB6}">
      <dgm:prSet/>
      <dgm:spPr/>
      <dgm:t>
        <a:bodyPr/>
        <a:lstStyle/>
        <a:p>
          <a:endParaRPr lang="en-GB"/>
        </a:p>
      </dgm:t>
    </dgm:pt>
    <dgm:pt modelId="{309A1E9E-6C92-46B1-8139-D349EACA05B2}" type="pres">
      <dgm:prSet presAssocID="{356C0D92-F68B-4753-8B5D-BA8A8E9F3DD2}" presName="linearFlow" presStyleCnt="0">
        <dgm:presLayoutVars>
          <dgm:dir/>
          <dgm:animLvl val="lvl"/>
          <dgm:resizeHandles val="exact"/>
        </dgm:presLayoutVars>
      </dgm:prSet>
      <dgm:spPr/>
      <dgm:t>
        <a:bodyPr/>
        <a:lstStyle/>
        <a:p>
          <a:endParaRPr lang="el-GR"/>
        </a:p>
      </dgm:t>
    </dgm:pt>
    <dgm:pt modelId="{1F36A554-4961-4D78-8502-434A966CFD39}" type="pres">
      <dgm:prSet presAssocID="{2AF01601-0631-405C-821C-977A90BAE991}" presName="composite" presStyleCnt="0"/>
      <dgm:spPr/>
    </dgm:pt>
    <dgm:pt modelId="{3F467879-6215-499E-98BB-9A4BDE06B492}" type="pres">
      <dgm:prSet presAssocID="{2AF01601-0631-405C-821C-977A90BAE991}" presName="parentText" presStyleLbl="alignNode1" presStyleIdx="0" presStyleCnt="6">
        <dgm:presLayoutVars>
          <dgm:chMax val="1"/>
          <dgm:bulletEnabled val="1"/>
        </dgm:presLayoutVars>
      </dgm:prSet>
      <dgm:spPr/>
      <dgm:t>
        <a:bodyPr/>
        <a:lstStyle/>
        <a:p>
          <a:endParaRPr lang="el-GR"/>
        </a:p>
      </dgm:t>
    </dgm:pt>
    <dgm:pt modelId="{B224FCDA-9E31-4037-AACD-A02E231AE2EB}" type="pres">
      <dgm:prSet presAssocID="{2AF01601-0631-405C-821C-977A90BAE991}" presName="descendantText" presStyleLbl="alignAcc1" presStyleIdx="0" presStyleCnt="6">
        <dgm:presLayoutVars>
          <dgm:bulletEnabled val="1"/>
        </dgm:presLayoutVars>
      </dgm:prSet>
      <dgm:spPr/>
      <dgm:t>
        <a:bodyPr/>
        <a:lstStyle/>
        <a:p>
          <a:endParaRPr lang="el-GR"/>
        </a:p>
      </dgm:t>
    </dgm:pt>
    <dgm:pt modelId="{A8DD3C35-E6D6-4608-B775-81E446F1FBDD}" type="pres">
      <dgm:prSet presAssocID="{98FBA40B-7529-4530-B1BE-F51E1747C805}" presName="sp" presStyleCnt="0"/>
      <dgm:spPr/>
    </dgm:pt>
    <dgm:pt modelId="{D1074B21-7110-4ED6-A45E-216FF12E893F}" type="pres">
      <dgm:prSet presAssocID="{2A23845D-DF83-4DD1-A289-9E285A78712F}" presName="composite" presStyleCnt="0"/>
      <dgm:spPr/>
    </dgm:pt>
    <dgm:pt modelId="{8CBD1892-A077-4792-997D-69DD62410431}" type="pres">
      <dgm:prSet presAssocID="{2A23845D-DF83-4DD1-A289-9E285A78712F}" presName="parentText" presStyleLbl="alignNode1" presStyleIdx="1" presStyleCnt="6">
        <dgm:presLayoutVars>
          <dgm:chMax val="1"/>
          <dgm:bulletEnabled val="1"/>
        </dgm:presLayoutVars>
      </dgm:prSet>
      <dgm:spPr/>
      <dgm:t>
        <a:bodyPr/>
        <a:lstStyle/>
        <a:p>
          <a:endParaRPr lang="el-GR"/>
        </a:p>
      </dgm:t>
    </dgm:pt>
    <dgm:pt modelId="{F70DDE74-406D-427D-B9A4-51B318E06731}" type="pres">
      <dgm:prSet presAssocID="{2A23845D-DF83-4DD1-A289-9E285A78712F}" presName="descendantText" presStyleLbl="alignAcc1" presStyleIdx="1" presStyleCnt="6">
        <dgm:presLayoutVars>
          <dgm:bulletEnabled val="1"/>
        </dgm:presLayoutVars>
      </dgm:prSet>
      <dgm:spPr/>
      <dgm:t>
        <a:bodyPr/>
        <a:lstStyle/>
        <a:p>
          <a:endParaRPr lang="el-GR"/>
        </a:p>
      </dgm:t>
    </dgm:pt>
    <dgm:pt modelId="{5E867925-AD06-49E3-94CB-0AE5E40601B0}" type="pres">
      <dgm:prSet presAssocID="{42B2F7D8-0BFA-44AE-ACC2-B76915708F0B}" presName="sp" presStyleCnt="0"/>
      <dgm:spPr/>
    </dgm:pt>
    <dgm:pt modelId="{1A59525B-2B68-4BFF-A731-734360E54F13}" type="pres">
      <dgm:prSet presAssocID="{B1D95715-CB1F-4CF6-9F3F-CB3FB750EDDD}" presName="composite" presStyleCnt="0"/>
      <dgm:spPr/>
    </dgm:pt>
    <dgm:pt modelId="{5E04C9AE-911A-4C50-8E66-EC37ADCB5D38}" type="pres">
      <dgm:prSet presAssocID="{B1D95715-CB1F-4CF6-9F3F-CB3FB750EDDD}" presName="parentText" presStyleLbl="alignNode1" presStyleIdx="2" presStyleCnt="6">
        <dgm:presLayoutVars>
          <dgm:chMax val="1"/>
          <dgm:bulletEnabled val="1"/>
        </dgm:presLayoutVars>
      </dgm:prSet>
      <dgm:spPr/>
      <dgm:t>
        <a:bodyPr/>
        <a:lstStyle/>
        <a:p>
          <a:endParaRPr lang="el-GR"/>
        </a:p>
      </dgm:t>
    </dgm:pt>
    <dgm:pt modelId="{8D3513C4-C94A-45F0-BAFF-7E826C83622F}" type="pres">
      <dgm:prSet presAssocID="{B1D95715-CB1F-4CF6-9F3F-CB3FB750EDDD}" presName="descendantText" presStyleLbl="alignAcc1" presStyleIdx="2" presStyleCnt="6">
        <dgm:presLayoutVars>
          <dgm:bulletEnabled val="1"/>
        </dgm:presLayoutVars>
      </dgm:prSet>
      <dgm:spPr/>
      <dgm:t>
        <a:bodyPr/>
        <a:lstStyle/>
        <a:p>
          <a:endParaRPr lang="el-GR"/>
        </a:p>
      </dgm:t>
    </dgm:pt>
    <dgm:pt modelId="{1CEFC418-EB6C-4F46-92DB-E8D544AE80B8}" type="pres">
      <dgm:prSet presAssocID="{81A08E13-F013-4E7B-BF28-8B498110D898}" presName="sp" presStyleCnt="0"/>
      <dgm:spPr/>
    </dgm:pt>
    <dgm:pt modelId="{939CFC20-194B-43FF-9013-8FC63C49E50E}" type="pres">
      <dgm:prSet presAssocID="{6AD44C98-BA78-41AD-8E18-96DF332DFE95}" presName="composite" presStyleCnt="0"/>
      <dgm:spPr/>
    </dgm:pt>
    <dgm:pt modelId="{D6FFE8A8-5EC9-4574-B656-51BA8CA56CFD}" type="pres">
      <dgm:prSet presAssocID="{6AD44C98-BA78-41AD-8E18-96DF332DFE95}" presName="parentText" presStyleLbl="alignNode1" presStyleIdx="3" presStyleCnt="6">
        <dgm:presLayoutVars>
          <dgm:chMax val="1"/>
          <dgm:bulletEnabled val="1"/>
        </dgm:presLayoutVars>
      </dgm:prSet>
      <dgm:spPr/>
      <dgm:t>
        <a:bodyPr/>
        <a:lstStyle/>
        <a:p>
          <a:endParaRPr lang="el-GR"/>
        </a:p>
      </dgm:t>
    </dgm:pt>
    <dgm:pt modelId="{032CEFDF-8447-4C06-8E25-8C1845CBF222}" type="pres">
      <dgm:prSet presAssocID="{6AD44C98-BA78-41AD-8E18-96DF332DFE95}" presName="descendantText" presStyleLbl="alignAcc1" presStyleIdx="3" presStyleCnt="6">
        <dgm:presLayoutVars>
          <dgm:bulletEnabled val="1"/>
        </dgm:presLayoutVars>
      </dgm:prSet>
      <dgm:spPr/>
      <dgm:t>
        <a:bodyPr/>
        <a:lstStyle/>
        <a:p>
          <a:endParaRPr lang="el-GR"/>
        </a:p>
      </dgm:t>
    </dgm:pt>
    <dgm:pt modelId="{6771E891-6EC5-42DC-BE86-D5FBFE3F5159}" type="pres">
      <dgm:prSet presAssocID="{88FB5692-4D82-42EC-98CC-50514D8A2B3C}" presName="sp" presStyleCnt="0"/>
      <dgm:spPr/>
    </dgm:pt>
    <dgm:pt modelId="{BDB81E29-4C18-4CD0-BD56-95C1CF23425A}" type="pres">
      <dgm:prSet presAssocID="{56CD504F-8D5A-4F46-B2E8-720315F181A5}" presName="composite" presStyleCnt="0"/>
      <dgm:spPr/>
    </dgm:pt>
    <dgm:pt modelId="{C98E78FE-52C8-4CBE-9CFC-B4189286CC4B}" type="pres">
      <dgm:prSet presAssocID="{56CD504F-8D5A-4F46-B2E8-720315F181A5}" presName="parentText" presStyleLbl="alignNode1" presStyleIdx="4" presStyleCnt="6">
        <dgm:presLayoutVars>
          <dgm:chMax val="1"/>
          <dgm:bulletEnabled val="1"/>
        </dgm:presLayoutVars>
      </dgm:prSet>
      <dgm:spPr/>
      <dgm:t>
        <a:bodyPr/>
        <a:lstStyle/>
        <a:p>
          <a:endParaRPr lang="el-GR"/>
        </a:p>
      </dgm:t>
    </dgm:pt>
    <dgm:pt modelId="{C317B47C-4482-44CE-B74E-F53BA389E584}" type="pres">
      <dgm:prSet presAssocID="{56CD504F-8D5A-4F46-B2E8-720315F181A5}" presName="descendantText" presStyleLbl="alignAcc1" presStyleIdx="4" presStyleCnt="6">
        <dgm:presLayoutVars>
          <dgm:bulletEnabled val="1"/>
        </dgm:presLayoutVars>
      </dgm:prSet>
      <dgm:spPr/>
      <dgm:t>
        <a:bodyPr/>
        <a:lstStyle/>
        <a:p>
          <a:endParaRPr lang="el-GR"/>
        </a:p>
      </dgm:t>
    </dgm:pt>
    <dgm:pt modelId="{61ABA868-5A18-433D-8188-40309A8F01C5}" type="pres">
      <dgm:prSet presAssocID="{D432EBC5-C816-414D-B517-040C423FA952}" presName="sp" presStyleCnt="0"/>
      <dgm:spPr/>
    </dgm:pt>
    <dgm:pt modelId="{63712AEF-836B-4038-A8F3-D0DE04D09BAD}" type="pres">
      <dgm:prSet presAssocID="{313F13F8-FDC1-46EB-AF02-FBD6F4A9514D}" presName="composite" presStyleCnt="0"/>
      <dgm:spPr/>
    </dgm:pt>
    <dgm:pt modelId="{A32EB4BF-2E75-423E-9865-C6AA6B5BD2B4}" type="pres">
      <dgm:prSet presAssocID="{313F13F8-FDC1-46EB-AF02-FBD6F4A9514D}" presName="parentText" presStyleLbl="alignNode1" presStyleIdx="5" presStyleCnt="6">
        <dgm:presLayoutVars>
          <dgm:chMax val="1"/>
          <dgm:bulletEnabled val="1"/>
        </dgm:presLayoutVars>
      </dgm:prSet>
      <dgm:spPr/>
      <dgm:t>
        <a:bodyPr/>
        <a:lstStyle/>
        <a:p>
          <a:endParaRPr lang="el-GR"/>
        </a:p>
      </dgm:t>
    </dgm:pt>
    <dgm:pt modelId="{398B7328-0F33-485F-9A08-93D2F9FCD65D}" type="pres">
      <dgm:prSet presAssocID="{313F13F8-FDC1-46EB-AF02-FBD6F4A9514D}" presName="descendantText" presStyleLbl="alignAcc1" presStyleIdx="5" presStyleCnt="6">
        <dgm:presLayoutVars>
          <dgm:bulletEnabled val="1"/>
        </dgm:presLayoutVars>
      </dgm:prSet>
      <dgm:spPr/>
      <dgm:t>
        <a:bodyPr/>
        <a:lstStyle/>
        <a:p>
          <a:endParaRPr lang="el-GR"/>
        </a:p>
      </dgm:t>
    </dgm:pt>
  </dgm:ptLst>
  <dgm:cxnLst>
    <dgm:cxn modelId="{E165B469-7729-43FF-9B4A-5F55A1824374}" type="presOf" srcId="{0057831C-8AFC-4D94-B96A-D055C6ADFE14}" destId="{F70DDE74-406D-427D-B9A4-51B318E06731}" srcOrd="0" destOrd="0" presId="urn:microsoft.com/office/officeart/2005/8/layout/chevron2"/>
    <dgm:cxn modelId="{4DA0466F-504B-457E-A986-09A2CC5A594E}" type="presOf" srcId="{56CD504F-8D5A-4F46-B2E8-720315F181A5}" destId="{C98E78FE-52C8-4CBE-9CFC-B4189286CC4B}" srcOrd="0" destOrd="0" presId="urn:microsoft.com/office/officeart/2005/8/layout/chevron2"/>
    <dgm:cxn modelId="{85BAA03A-4632-4A1E-A472-C910CEE9B30B}" type="presOf" srcId="{2AF01601-0631-405C-821C-977A90BAE991}" destId="{3F467879-6215-499E-98BB-9A4BDE06B492}" srcOrd="0" destOrd="0" presId="urn:microsoft.com/office/officeart/2005/8/layout/chevron2"/>
    <dgm:cxn modelId="{CB18E9EF-C994-43C1-9C18-1739A5B20443}" type="presOf" srcId="{B1D95715-CB1F-4CF6-9F3F-CB3FB750EDDD}" destId="{5E04C9AE-911A-4C50-8E66-EC37ADCB5D38}" srcOrd="0" destOrd="0" presId="urn:microsoft.com/office/officeart/2005/8/layout/chevron2"/>
    <dgm:cxn modelId="{8C408193-03EF-4C67-A54B-8F7C35F7E3E6}" srcId="{356C0D92-F68B-4753-8B5D-BA8A8E9F3DD2}" destId="{2A23845D-DF83-4DD1-A289-9E285A78712F}" srcOrd="1" destOrd="0" parTransId="{0A4B918C-20C4-4005-A504-5774B221D9D7}" sibTransId="{42B2F7D8-0BFA-44AE-ACC2-B76915708F0B}"/>
    <dgm:cxn modelId="{DC2A2553-798B-49BE-B098-A13764A53285}" type="presOf" srcId="{313F13F8-FDC1-46EB-AF02-FBD6F4A9514D}" destId="{A32EB4BF-2E75-423E-9865-C6AA6B5BD2B4}" srcOrd="0" destOrd="0" presId="urn:microsoft.com/office/officeart/2005/8/layout/chevron2"/>
    <dgm:cxn modelId="{58209437-C603-40EA-8086-8C4CF8E2FAB0}" srcId="{2A23845D-DF83-4DD1-A289-9E285A78712F}" destId="{0057831C-8AFC-4D94-B96A-D055C6ADFE14}" srcOrd="0" destOrd="0" parTransId="{F6EFBC40-86AD-4F52-BE19-3E0FFE450E3E}" sibTransId="{873AF87A-8304-4F71-BF1A-5B636F98523E}"/>
    <dgm:cxn modelId="{AB2AB2A2-24BA-4A20-8191-8F2B632B4B68}" srcId="{356C0D92-F68B-4753-8B5D-BA8A8E9F3DD2}" destId="{6AD44C98-BA78-41AD-8E18-96DF332DFE95}" srcOrd="3" destOrd="0" parTransId="{6538C440-0B8D-4317-B9B7-2134595EDA5C}" sibTransId="{88FB5692-4D82-42EC-98CC-50514D8A2B3C}"/>
    <dgm:cxn modelId="{BAB2DEE9-4BF8-44F7-842E-8F1550713DA1}" srcId="{6AD44C98-BA78-41AD-8E18-96DF332DFE95}" destId="{A5ADF0AD-C7E0-42AA-BD60-972F854166CE}" srcOrd="0" destOrd="0" parTransId="{48FB94C1-9B9F-4C54-9CA4-372F247C4A98}" sibTransId="{116D69F7-C1A2-4499-AF93-CA59C6104F2F}"/>
    <dgm:cxn modelId="{B908C60F-1629-4C54-8B58-EB052D403422}" srcId="{356C0D92-F68B-4753-8B5D-BA8A8E9F3DD2}" destId="{313F13F8-FDC1-46EB-AF02-FBD6F4A9514D}" srcOrd="5" destOrd="0" parTransId="{64CAC540-04D7-4BBF-A475-208E37BA6E62}" sibTransId="{F51BA3D1-ADF5-4E14-9A4A-511B79FE7C63}"/>
    <dgm:cxn modelId="{8DC8625C-3C86-4363-AA10-B43E33340F06}" srcId="{B1D95715-CB1F-4CF6-9F3F-CB3FB750EDDD}" destId="{4C88C7A1-4D4C-4CE0-B4FC-5C6F76113789}" srcOrd="0" destOrd="0" parTransId="{DA3795D0-7756-440E-A912-C7359BEE8BEF}" sibTransId="{66F5C470-2EA9-4D52-BFFC-82EE9BCBE5C2}"/>
    <dgm:cxn modelId="{DCF66B6B-B7B2-4541-9837-8F71C960B227}" srcId="{356C0D92-F68B-4753-8B5D-BA8A8E9F3DD2}" destId="{B1D95715-CB1F-4CF6-9F3F-CB3FB750EDDD}" srcOrd="2" destOrd="0" parTransId="{A7071A6F-AB57-408D-BF15-8F4C4618826F}" sibTransId="{81A08E13-F013-4E7B-BF28-8B498110D898}"/>
    <dgm:cxn modelId="{E30A24AA-75DE-495E-8612-B504FDE3EB3A}" type="presOf" srcId="{D24A5D19-E02D-45F5-B33D-6AB41122C3A1}" destId="{C317B47C-4482-44CE-B74E-F53BA389E584}" srcOrd="0" destOrd="0" presId="urn:microsoft.com/office/officeart/2005/8/layout/chevron2"/>
    <dgm:cxn modelId="{BE86EF8B-FE17-479A-A881-962671D263E0}" type="presOf" srcId="{A5ADF0AD-C7E0-42AA-BD60-972F854166CE}" destId="{032CEFDF-8447-4C06-8E25-8C1845CBF222}" srcOrd="0" destOrd="0" presId="urn:microsoft.com/office/officeart/2005/8/layout/chevron2"/>
    <dgm:cxn modelId="{3D380CD8-D023-473F-9538-9D0F55DF0D6E}" srcId="{356C0D92-F68B-4753-8B5D-BA8A8E9F3DD2}" destId="{2AF01601-0631-405C-821C-977A90BAE991}" srcOrd="0" destOrd="0" parTransId="{844D4385-0CD1-4C0B-8F0D-DC26038C95A6}" sibTransId="{98FBA40B-7529-4530-B1BE-F51E1747C805}"/>
    <dgm:cxn modelId="{39055E40-79C4-48A1-B158-2AF113E035BB}" type="presOf" srcId="{C27033C7-E9D9-4F55-9641-9E47E1C20EEE}" destId="{B224FCDA-9E31-4037-AACD-A02E231AE2EB}" srcOrd="0" destOrd="0" presId="urn:microsoft.com/office/officeart/2005/8/layout/chevron2"/>
    <dgm:cxn modelId="{6A76C205-BE55-42C9-892D-661B2462B893}" type="presOf" srcId="{CEEC4CA9-5A1E-4869-8163-57578D7C45B8}" destId="{398B7328-0F33-485F-9A08-93D2F9FCD65D}" srcOrd="0" destOrd="0" presId="urn:microsoft.com/office/officeart/2005/8/layout/chevron2"/>
    <dgm:cxn modelId="{5BFD9576-FCE7-4F88-9FA3-298FCB7FB7C0}" type="presOf" srcId="{2A23845D-DF83-4DD1-A289-9E285A78712F}" destId="{8CBD1892-A077-4792-997D-69DD62410431}" srcOrd="0" destOrd="0" presId="urn:microsoft.com/office/officeart/2005/8/layout/chevron2"/>
    <dgm:cxn modelId="{3B19A79D-7ED2-4D96-A1F1-5BECAC89346C}" srcId="{356C0D92-F68B-4753-8B5D-BA8A8E9F3DD2}" destId="{56CD504F-8D5A-4F46-B2E8-720315F181A5}" srcOrd="4" destOrd="0" parTransId="{75809EDF-4137-4CE9-8EED-B11D08C7820D}" sibTransId="{D432EBC5-C816-414D-B517-040C423FA952}"/>
    <dgm:cxn modelId="{08D5BCF9-C315-40C1-A253-9D2E82FE978B}" srcId="{56CD504F-8D5A-4F46-B2E8-720315F181A5}" destId="{D24A5D19-E02D-45F5-B33D-6AB41122C3A1}" srcOrd="0" destOrd="0" parTransId="{7C70793C-EB75-483F-8B92-0D53CFCB53D3}" sibTransId="{33EE4FF8-36D9-4E79-A82A-FF2721241E64}"/>
    <dgm:cxn modelId="{8B7EF2B9-C056-40E5-B5C4-EBED951D92DB}" type="presOf" srcId="{6AD44C98-BA78-41AD-8E18-96DF332DFE95}" destId="{D6FFE8A8-5EC9-4574-B656-51BA8CA56CFD}" srcOrd="0" destOrd="0" presId="urn:microsoft.com/office/officeart/2005/8/layout/chevron2"/>
    <dgm:cxn modelId="{B331193B-7EEB-4CA4-B4D5-748EE9F6BDAC}" srcId="{2AF01601-0631-405C-821C-977A90BAE991}" destId="{C27033C7-E9D9-4F55-9641-9E47E1C20EEE}" srcOrd="0" destOrd="0" parTransId="{75B9529D-0106-4740-8FC2-D2F3D44E4038}" sibTransId="{7B8B8C78-EF5B-4E51-A296-09C8DB57CEDA}"/>
    <dgm:cxn modelId="{AB52274C-E319-4426-B775-D19DC0B37CE9}" type="presOf" srcId="{356C0D92-F68B-4753-8B5D-BA8A8E9F3DD2}" destId="{309A1E9E-6C92-46B1-8139-D349EACA05B2}" srcOrd="0" destOrd="0" presId="urn:microsoft.com/office/officeart/2005/8/layout/chevron2"/>
    <dgm:cxn modelId="{155225B0-149A-4B6C-B795-A54DB2E0AEB6}" srcId="{313F13F8-FDC1-46EB-AF02-FBD6F4A9514D}" destId="{CEEC4CA9-5A1E-4869-8163-57578D7C45B8}" srcOrd="0" destOrd="0" parTransId="{7B914AA7-DA0F-4DDD-902E-22548BF500EA}" sibTransId="{1437A814-E463-423C-AB56-0818221F5A61}"/>
    <dgm:cxn modelId="{7E5270C5-ADC7-4DAE-A205-EC77CA15A76B}" type="presOf" srcId="{4C88C7A1-4D4C-4CE0-B4FC-5C6F76113789}" destId="{8D3513C4-C94A-45F0-BAFF-7E826C83622F}" srcOrd="0" destOrd="0" presId="urn:microsoft.com/office/officeart/2005/8/layout/chevron2"/>
    <dgm:cxn modelId="{67E81B91-C45D-4140-900B-68801F94114E}" type="presParOf" srcId="{309A1E9E-6C92-46B1-8139-D349EACA05B2}" destId="{1F36A554-4961-4D78-8502-434A966CFD39}" srcOrd="0" destOrd="0" presId="urn:microsoft.com/office/officeart/2005/8/layout/chevron2"/>
    <dgm:cxn modelId="{3A47EFCD-77B3-42AA-89BA-4CD0BE66AD86}" type="presParOf" srcId="{1F36A554-4961-4D78-8502-434A966CFD39}" destId="{3F467879-6215-499E-98BB-9A4BDE06B492}" srcOrd="0" destOrd="0" presId="urn:microsoft.com/office/officeart/2005/8/layout/chevron2"/>
    <dgm:cxn modelId="{227BABDD-A5D7-469E-97CF-E027A6FF8E56}" type="presParOf" srcId="{1F36A554-4961-4D78-8502-434A966CFD39}" destId="{B224FCDA-9E31-4037-AACD-A02E231AE2EB}" srcOrd="1" destOrd="0" presId="urn:microsoft.com/office/officeart/2005/8/layout/chevron2"/>
    <dgm:cxn modelId="{A6E78DBE-43BB-48E5-9F60-783A2DBBFD1A}" type="presParOf" srcId="{309A1E9E-6C92-46B1-8139-D349EACA05B2}" destId="{A8DD3C35-E6D6-4608-B775-81E446F1FBDD}" srcOrd="1" destOrd="0" presId="urn:microsoft.com/office/officeart/2005/8/layout/chevron2"/>
    <dgm:cxn modelId="{05F5D87E-B035-499B-BA2F-8AFDB1E5A9F5}" type="presParOf" srcId="{309A1E9E-6C92-46B1-8139-D349EACA05B2}" destId="{D1074B21-7110-4ED6-A45E-216FF12E893F}" srcOrd="2" destOrd="0" presId="urn:microsoft.com/office/officeart/2005/8/layout/chevron2"/>
    <dgm:cxn modelId="{3D647E69-50C1-40C3-A01A-B8CFD246B611}" type="presParOf" srcId="{D1074B21-7110-4ED6-A45E-216FF12E893F}" destId="{8CBD1892-A077-4792-997D-69DD62410431}" srcOrd="0" destOrd="0" presId="urn:microsoft.com/office/officeart/2005/8/layout/chevron2"/>
    <dgm:cxn modelId="{89B703B4-FE92-45B5-981E-F5D80C6C40CA}" type="presParOf" srcId="{D1074B21-7110-4ED6-A45E-216FF12E893F}" destId="{F70DDE74-406D-427D-B9A4-51B318E06731}" srcOrd="1" destOrd="0" presId="urn:microsoft.com/office/officeart/2005/8/layout/chevron2"/>
    <dgm:cxn modelId="{22F83207-D60C-452C-969F-517647D9370E}" type="presParOf" srcId="{309A1E9E-6C92-46B1-8139-D349EACA05B2}" destId="{5E867925-AD06-49E3-94CB-0AE5E40601B0}" srcOrd="3" destOrd="0" presId="urn:microsoft.com/office/officeart/2005/8/layout/chevron2"/>
    <dgm:cxn modelId="{D60EF18E-72DC-4F5E-A47D-50E74C8052B5}" type="presParOf" srcId="{309A1E9E-6C92-46B1-8139-D349EACA05B2}" destId="{1A59525B-2B68-4BFF-A731-734360E54F13}" srcOrd="4" destOrd="0" presId="urn:microsoft.com/office/officeart/2005/8/layout/chevron2"/>
    <dgm:cxn modelId="{B7BF21EC-3888-48DD-96AE-184BCA40DBD4}" type="presParOf" srcId="{1A59525B-2B68-4BFF-A731-734360E54F13}" destId="{5E04C9AE-911A-4C50-8E66-EC37ADCB5D38}" srcOrd="0" destOrd="0" presId="urn:microsoft.com/office/officeart/2005/8/layout/chevron2"/>
    <dgm:cxn modelId="{DB81B3A7-10EB-4175-9AEF-39910DF5C0A7}" type="presParOf" srcId="{1A59525B-2B68-4BFF-A731-734360E54F13}" destId="{8D3513C4-C94A-45F0-BAFF-7E826C83622F}" srcOrd="1" destOrd="0" presId="urn:microsoft.com/office/officeart/2005/8/layout/chevron2"/>
    <dgm:cxn modelId="{7199F8C5-6702-41FE-98D6-838ABA064534}" type="presParOf" srcId="{309A1E9E-6C92-46B1-8139-D349EACA05B2}" destId="{1CEFC418-EB6C-4F46-92DB-E8D544AE80B8}" srcOrd="5" destOrd="0" presId="urn:microsoft.com/office/officeart/2005/8/layout/chevron2"/>
    <dgm:cxn modelId="{D9296E13-7CAB-4EFC-989E-BF3172B617FA}" type="presParOf" srcId="{309A1E9E-6C92-46B1-8139-D349EACA05B2}" destId="{939CFC20-194B-43FF-9013-8FC63C49E50E}" srcOrd="6" destOrd="0" presId="urn:microsoft.com/office/officeart/2005/8/layout/chevron2"/>
    <dgm:cxn modelId="{668B98A0-1F14-48BD-A664-613CEB91C5CD}" type="presParOf" srcId="{939CFC20-194B-43FF-9013-8FC63C49E50E}" destId="{D6FFE8A8-5EC9-4574-B656-51BA8CA56CFD}" srcOrd="0" destOrd="0" presId="urn:microsoft.com/office/officeart/2005/8/layout/chevron2"/>
    <dgm:cxn modelId="{D9A5B23E-98E8-44A4-AFD2-7E0A32615747}" type="presParOf" srcId="{939CFC20-194B-43FF-9013-8FC63C49E50E}" destId="{032CEFDF-8447-4C06-8E25-8C1845CBF222}" srcOrd="1" destOrd="0" presId="urn:microsoft.com/office/officeart/2005/8/layout/chevron2"/>
    <dgm:cxn modelId="{733B16AD-07DC-4897-9815-4CF41DF3E156}" type="presParOf" srcId="{309A1E9E-6C92-46B1-8139-D349EACA05B2}" destId="{6771E891-6EC5-42DC-BE86-D5FBFE3F5159}" srcOrd="7" destOrd="0" presId="urn:microsoft.com/office/officeart/2005/8/layout/chevron2"/>
    <dgm:cxn modelId="{CB17902F-150C-4BF5-A2F5-83F55A46810E}" type="presParOf" srcId="{309A1E9E-6C92-46B1-8139-D349EACA05B2}" destId="{BDB81E29-4C18-4CD0-BD56-95C1CF23425A}" srcOrd="8" destOrd="0" presId="urn:microsoft.com/office/officeart/2005/8/layout/chevron2"/>
    <dgm:cxn modelId="{4E15BE30-8153-4818-91C9-AD8F38E48A34}" type="presParOf" srcId="{BDB81E29-4C18-4CD0-BD56-95C1CF23425A}" destId="{C98E78FE-52C8-4CBE-9CFC-B4189286CC4B}" srcOrd="0" destOrd="0" presId="urn:microsoft.com/office/officeart/2005/8/layout/chevron2"/>
    <dgm:cxn modelId="{A5F9D810-FB1A-4379-B95D-E1C6A904B908}" type="presParOf" srcId="{BDB81E29-4C18-4CD0-BD56-95C1CF23425A}" destId="{C317B47C-4482-44CE-B74E-F53BA389E584}" srcOrd="1" destOrd="0" presId="urn:microsoft.com/office/officeart/2005/8/layout/chevron2"/>
    <dgm:cxn modelId="{957E9788-BE68-4A80-A9A5-0A3AFFAABDBB}" type="presParOf" srcId="{309A1E9E-6C92-46B1-8139-D349EACA05B2}" destId="{61ABA868-5A18-433D-8188-40309A8F01C5}" srcOrd="9" destOrd="0" presId="urn:microsoft.com/office/officeart/2005/8/layout/chevron2"/>
    <dgm:cxn modelId="{0CA1BA5C-E8C2-408E-808C-3D1F3DCECC38}" type="presParOf" srcId="{309A1E9E-6C92-46B1-8139-D349EACA05B2}" destId="{63712AEF-836B-4038-A8F3-D0DE04D09BAD}" srcOrd="10" destOrd="0" presId="urn:microsoft.com/office/officeart/2005/8/layout/chevron2"/>
    <dgm:cxn modelId="{F489C22B-D3C3-4AD3-A04A-A5A8C630B9DD}" type="presParOf" srcId="{63712AEF-836B-4038-A8F3-D0DE04D09BAD}" destId="{A32EB4BF-2E75-423E-9865-C6AA6B5BD2B4}" srcOrd="0" destOrd="0" presId="urn:microsoft.com/office/officeart/2005/8/layout/chevron2"/>
    <dgm:cxn modelId="{3B62A3E0-1564-4137-9E1E-D02F4A999910}" type="presParOf" srcId="{63712AEF-836B-4038-A8F3-D0DE04D09BAD}" destId="{398B7328-0F33-485F-9A08-93D2F9FCD65D}" srcOrd="1" destOrd="0" presId="urn:microsoft.com/office/officeart/2005/8/layout/chevron2"/>
  </dgm:cxnLst>
  <dgm:bg>
    <a:noFill/>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56C0D92-F68B-4753-8B5D-BA8A8E9F3DD2}"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en-GB"/>
        </a:p>
      </dgm:t>
    </dgm:pt>
    <dgm:pt modelId="{2AF01601-0631-405C-821C-977A90BAE991}">
      <dgm:prSet custT="1"/>
      <dgm:spPr/>
      <dgm:t>
        <a:bodyPr/>
        <a:lstStyle/>
        <a:p>
          <a:pPr rtl="0"/>
          <a:r>
            <a:rPr lang="el-GR" sz="1400" b="1" dirty="0"/>
            <a:t>Βήμα 1ο </a:t>
          </a:r>
          <a:endParaRPr lang="en-GB" sz="1400" dirty="0"/>
        </a:p>
      </dgm:t>
    </dgm:pt>
    <dgm:pt modelId="{844D4385-0CD1-4C0B-8F0D-DC26038C95A6}" type="parTrans" cxnId="{3D380CD8-D023-473F-9538-9D0F55DF0D6E}">
      <dgm:prSet/>
      <dgm:spPr/>
      <dgm:t>
        <a:bodyPr/>
        <a:lstStyle/>
        <a:p>
          <a:endParaRPr lang="en-GB"/>
        </a:p>
      </dgm:t>
    </dgm:pt>
    <dgm:pt modelId="{98FBA40B-7529-4530-B1BE-F51E1747C805}" type="sibTrans" cxnId="{3D380CD8-D023-473F-9538-9D0F55DF0D6E}">
      <dgm:prSet/>
      <dgm:spPr/>
      <dgm:t>
        <a:bodyPr/>
        <a:lstStyle/>
        <a:p>
          <a:endParaRPr lang="en-GB"/>
        </a:p>
      </dgm:t>
    </dgm:pt>
    <dgm:pt modelId="{C27033C7-E9D9-4F55-9641-9E47E1C20EEE}">
      <dgm:prSet custT="1"/>
      <dgm:spPr/>
      <dgm:t>
        <a:bodyPr/>
        <a:lstStyle/>
        <a:p>
          <a:pPr rtl="0"/>
          <a:endParaRPr lang="en-GB" sz="1400" dirty="0"/>
        </a:p>
      </dgm:t>
    </dgm:pt>
    <dgm:pt modelId="{75B9529D-0106-4740-8FC2-D2F3D44E4038}" type="parTrans" cxnId="{B331193B-7EEB-4CA4-B4D5-748EE9F6BDAC}">
      <dgm:prSet/>
      <dgm:spPr/>
      <dgm:t>
        <a:bodyPr/>
        <a:lstStyle/>
        <a:p>
          <a:endParaRPr lang="en-GB"/>
        </a:p>
      </dgm:t>
    </dgm:pt>
    <dgm:pt modelId="{7B8B8C78-EF5B-4E51-A296-09C8DB57CEDA}" type="sibTrans" cxnId="{B331193B-7EEB-4CA4-B4D5-748EE9F6BDAC}">
      <dgm:prSet/>
      <dgm:spPr/>
      <dgm:t>
        <a:bodyPr/>
        <a:lstStyle/>
        <a:p>
          <a:endParaRPr lang="en-GB"/>
        </a:p>
      </dgm:t>
    </dgm:pt>
    <dgm:pt modelId="{2A23845D-DF83-4DD1-A289-9E285A78712F}">
      <dgm:prSet custT="1"/>
      <dgm:spPr/>
      <dgm:t>
        <a:bodyPr/>
        <a:lstStyle/>
        <a:p>
          <a:pPr rtl="0"/>
          <a:r>
            <a:rPr lang="el-GR" sz="1400" b="1" dirty="0"/>
            <a:t>Βήμα 2ο </a:t>
          </a:r>
          <a:endParaRPr lang="en-GB" sz="1400" dirty="0"/>
        </a:p>
      </dgm:t>
    </dgm:pt>
    <dgm:pt modelId="{0A4B918C-20C4-4005-A504-5774B221D9D7}" type="parTrans" cxnId="{8C408193-03EF-4C67-A54B-8F7C35F7E3E6}">
      <dgm:prSet/>
      <dgm:spPr/>
      <dgm:t>
        <a:bodyPr/>
        <a:lstStyle/>
        <a:p>
          <a:endParaRPr lang="en-GB"/>
        </a:p>
      </dgm:t>
    </dgm:pt>
    <dgm:pt modelId="{42B2F7D8-0BFA-44AE-ACC2-B76915708F0B}" type="sibTrans" cxnId="{8C408193-03EF-4C67-A54B-8F7C35F7E3E6}">
      <dgm:prSet/>
      <dgm:spPr/>
      <dgm:t>
        <a:bodyPr/>
        <a:lstStyle/>
        <a:p>
          <a:endParaRPr lang="en-GB"/>
        </a:p>
      </dgm:t>
    </dgm:pt>
    <dgm:pt modelId="{0057831C-8AFC-4D94-B96A-D055C6ADFE14}">
      <dgm:prSet custT="1"/>
      <dgm:spPr/>
      <dgm:t>
        <a:bodyPr/>
        <a:lstStyle/>
        <a:p>
          <a:pPr rtl="0"/>
          <a:endParaRPr lang="en-GB" sz="1600" dirty="0"/>
        </a:p>
      </dgm:t>
    </dgm:pt>
    <dgm:pt modelId="{F6EFBC40-86AD-4F52-BE19-3E0FFE450E3E}" type="parTrans" cxnId="{58209437-C603-40EA-8086-8C4CF8E2FAB0}">
      <dgm:prSet/>
      <dgm:spPr/>
      <dgm:t>
        <a:bodyPr/>
        <a:lstStyle/>
        <a:p>
          <a:endParaRPr lang="en-GB"/>
        </a:p>
      </dgm:t>
    </dgm:pt>
    <dgm:pt modelId="{873AF87A-8304-4F71-BF1A-5B636F98523E}" type="sibTrans" cxnId="{58209437-C603-40EA-8086-8C4CF8E2FAB0}">
      <dgm:prSet/>
      <dgm:spPr/>
      <dgm:t>
        <a:bodyPr/>
        <a:lstStyle/>
        <a:p>
          <a:endParaRPr lang="en-GB"/>
        </a:p>
      </dgm:t>
    </dgm:pt>
    <dgm:pt modelId="{B1D95715-CB1F-4CF6-9F3F-CB3FB750EDDD}">
      <dgm:prSet custT="1"/>
      <dgm:spPr/>
      <dgm:t>
        <a:bodyPr/>
        <a:lstStyle/>
        <a:p>
          <a:pPr rtl="0"/>
          <a:r>
            <a:rPr lang="el-GR" sz="1400" b="1" dirty="0"/>
            <a:t>Βήμα 3ο  </a:t>
          </a:r>
          <a:endParaRPr lang="en-GB" sz="1400" dirty="0"/>
        </a:p>
      </dgm:t>
    </dgm:pt>
    <dgm:pt modelId="{A7071A6F-AB57-408D-BF15-8F4C4618826F}" type="parTrans" cxnId="{DCF66B6B-B7B2-4541-9837-8F71C960B227}">
      <dgm:prSet/>
      <dgm:spPr/>
      <dgm:t>
        <a:bodyPr/>
        <a:lstStyle/>
        <a:p>
          <a:endParaRPr lang="en-GB"/>
        </a:p>
      </dgm:t>
    </dgm:pt>
    <dgm:pt modelId="{81A08E13-F013-4E7B-BF28-8B498110D898}" type="sibTrans" cxnId="{DCF66B6B-B7B2-4541-9837-8F71C960B227}">
      <dgm:prSet/>
      <dgm:spPr/>
      <dgm:t>
        <a:bodyPr/>
        <a:lstStyle/>
        <a:p>
          <a:endParaRPr lang="en-GB"/>
        </a:p>
      </dgm:t>
    </dgm:pt>
    <dgm:pt modelId="{4C88C7A1-4D4C-4CE0-B4FC-5C6F76113789}">
      <dgm:prSet custT="1"/>
      <dgm:spPr/>
      <dgm:t>
        <a:bodyPr/>
        <a:lstStyle/>
        <a:p>
          <a:pPr rtl="0"/>
          <a:endParaRPr lang="en-GB" sz="1400" dirty="0"/>
        </a:p>
      </dgm:t>
    </dgm:pt>
    <dgm:pt modelId="{DA3795D0-7756-440E-A912-C7359BEE8BEF}" type="parTrans" cxnId="{8DC8625C-3C86-4363-AA10-B43E33340F06}">
      <dgm:prSet/>
      <dgm:spPr/>
      <dgm:t>
        <a:bodyPr/>
        <a:lstStyle/>
        <a:p>
          <a:endParaRPr lang="en-GB"/>
        </a:p>
      </dgm:t>
    </dgm:pt>
    <dgm:pt modelId="{66F5C470-2EA9-4D52-BFFC-82EE9BCBE5C2}" type="sibTrans" cxnId="{8DC8625C-3C86-4363-AA10-B43E33340F06}">
      <dgm:prSet/>
      <dgm:spPr/>
      <dgm:t>
        <a:bodyPr/>
        <a:lstStyle/>
        <a:p>
          <a:endParaRPr lang="en-GB"/>
        </a:p>
      </dgm:t>
    </dgm:pt>
    <dgm:pt modelId="{6AD44C98-BA78-41AD-8E18-96DF332DFE95}">
      <dgm:prSet custT="1"/>
      <dgm:spPr/>
      <dgm:t>
        <a:bodyPr/>
        <a:lstStyle/>
        <a:p>
          <a:pPr rtl="0"/>
          <a:r>
            <a:rPr lang="el-GR" sz="1400" b="1" dirty="0"/>
            <a:t>Βήμα  4ο  </a:t>
          </a:r>
          <a:endParaRPr lang="en-GB" sz="1400" dirty="0"/>
        </a:p>
      </dgm:t>
    </dgm:pt>
    <dgm:pt modelId="{6538C440-0B8D-4317-B9B7-2134595EDA5C}" type="parTrans" cxnId="{AB2AB2A2-24BA-4A20-8191-8F2B632B4B68}">
      <dgm:prSet/>
      <dgm:spPr/>
      <dgm:t>
        <a:bodyPr/>
        <a:lstStyle/>
        <a:p>
          <a:endParaRPr lang="en-GB"/>
        </a:p>
      </dgm:t>
    </dgm:pt>
    <dgm:pt modelId="{88FB5692-4D82-42EC-98CC-50514D8A2B3C}" type="sibTrans" cxnId="{AB2AB2A2-24BA-4A20-8191-8F2B632B4B68}">
      <dgm:prSet/>
      <dgm:spPr/>
      <dgm:t>
        <a:bodyPr/>
        <a:lstStyle/>
        <a:p>
          <a:endParaRPr lang="en-GB"/>
        </a:p>
      </dgm:t>
    </dgm:pt>
    <dgm:pt modelId="{56CD504F-8D5A-4F46-B2E8-720315F181A5}">
      <dgm:prSet custT="1"/>
      <dgm:spPr/>
      <dgm:t>
        <a:bodyPr/>
        <a:lstStyle/>
        <a:p>
          <a:pPr rtl="0"/>
          <a:r>
            <a:rPr lang="el-GR" sz="1400" b="1" dirty="0"/>
            <a:t>Βήμα  5ο  </a:t>
          </a:r>
          <a:endParaRPr lang="en-GB" sz="1400" dirty="0"/>
        </a:p>
      </dgm:t>
    </dgm:pt>
    <dgm:pt modelId="{75809EDF-4137-4CE9-8EED-B11D08C7820D}" type="parTrans" cxnId="{3B19A79D-7ED2-4D96-A1F1-5BECAC89346C}">
      <dgm:prSet/>
      <dgm:spPr/>
      <dgm:t>
        <a:bodyPr/>
        <a:lstStyle/>
        <a:p>
          <a:endParaRPr lang="en-GB"/>
        </a:p>
      </dgm:t>
    </dgm:pt>
    <dgm:pt modelId="{D432EBC5-C816-414D-B517-040C423FA952}" type="sibTrans" cxnId="{3B19A79D-7ED2-4D96-A1F1-5BECAC89346C}">
      <dgm:prSet/>
      <dgm:spPr/>
      <dgm:t>
        <a:bodyPr/>
        <a:lstStyle/>
        <a:p>
          <a:endParaRPr lang="en-GB"/>
        </a:p>
      </dgm:t>
    </dgm:pt>
    <dgm:pt modelId="{D24A5D19-E02D-45F5-B33D-6AB41122C3A1}">
      <dgm:prSet custT="1"/>
      <dgm:spPr/>
      <dgm:t>
        <a:bodyPr/>
        <a:lstStyle/>
        <a:p>
          <a:pPr rtl="0"/>
          <a:endParaRPr lang="en-GB" sz="1400" dirty="0"/>
        </a:p>
      </dgm:t>
    </dgm:pt>
    <dgm:pt modelId="{7C70793C-EB75-483F-8B92-0D53CFCB53D3}" type="parTrans" cxnId="{08D5BCF9-C315-40C1-A253-9D2E82FE978B}">
      <dgm:prSet/>
      <dgm:spPr/>
      <dgm:t>
        <a:bodyPr/>
        <a:lstStyle/>
        <a:p>
          <a:endParaRPr lang="en-GB"/>
        </a:p>
      </dgm:t>
    </dgm:pt>
    <dgm:pt modelId="{33EE4FF8-36D9-4E79-A82A-FF2721241E64}" type="sibTrans" cxnId="{08D5BCF9-C315-40C1-A253-9D2E82FE978B}">
      <dgm:prSet/>
      <dgm:spPr/>
      <dgm:t>
        <a:bodyPr/>
        <a:lstStyle/>
        <a:p>
          <a:endParaRPr lang="en-GB"/>
        </a:p>
      </dgm:t>
    </dgm:pt>
    <dgm:pt modelId="{313F13F8-FDC1-46EB-AF02-FBD6F4A9514D}">
      <dgm:prSet custT="1"/>
      <dgm:spPr/>
      <dgm:t>
        <a:bodyPr/>
        <a:lstStyle/>
        <a:p>
          <a:pPr rtl="0"/>
          <a:r>
            <a:rPr lang="el-GR" sz="1400" b="1" dirty="0"/>
            <a:t>Βήμα 6ο </a:t>
          </a:r>
          <a:endParaRPr lang="en-GB" sz="1400" dirty="0"/>
        </a:p>
      </dgm:t>
    </dgm:pt>
    <dgm:pt modelId="{64CAC540-04D7-4BBF-A475-208E37BA6E62}" type="parTrans" cxnId="{B908C60F-1629-4C54-8B58-EB052D403422}">
      <dgm:prSet/>
      <dgm:spPr/>
      <dgm:t>
        <a:bodyPr/>
        <a:lstStyle/>
        <a:p>
          <a:endParaRPr lang="en-GB"/>
        </a:p>
      </dgm:t>
    </dgm:pt>
    <dgm:pt modelId="{F51BA3D1-ADF5-4E14-9A4A-511B79FE7C63}" type="sibTrans" cxnId="{B908C60F-1629-4C54-8B58-EB052D403422}">
      <dgm:prSet/>
      <dgm:spPr/>
      <dgm:t>
        <a:bodyPr/>
        <a:lstStyle/>
        <a:p>
          <a:endParaRPr lang="en-GB"/>
        </a:p>
      </dgm:t>
    </dgm:pt>
    <dgm:pt modelId="{CEEC4CA9-5A1E-4869-8163-57578D7C45B8}">
      <dgm:prSet custT="1"/>
      <dgm:spPr/>
      <dgm:t>
        <a:bodyPr/>
        <a:lstStyle/>
        <a:p>
          <a:pPr rtl="0"/>
          <a:r>
            <a:rPr lang="en-US" sz="1600" dirty="0" smtClean="0"/>
            <a:t>Avoid closing the tap with clean hands, use the towel</a:t>
          </a:r>
          <a:r>
            <a:rPr lang="el-GR" sz="1600" dirty="0" smtClean="0"/>
            <a:t>.</a:t>
          </a:r>
          <a:endParaRPr lang="en-GB" sz="1600" dirty="0"/>
        </a:p>
      </dgm:t>
    </dgm:pt>
    <dgm:pt modelId="{7B914AA7-DA0F-4DDD-902E-22548BF500EA}" type="parTrans" cxnId="{155225B0-149A-4B6C-B795-A54DB2E0AEB6}">
      <dgm:prSet/>
      <dgm:spPr/>
      <dgm:t>
        <a:bodyPr/>
        <a:lstStyle/>
        <a:p>
          <a:endParaRPr lang="en-GB"/>
        </a:p>
      </dgm:t>
    </dgm:pt>
    <dgm:pt modelId="{1437A814-E463-423C-AB56-0818221F5A61}" type="sibTrans" cxnId="{155225B0-149A-4B6C-B795-A54DB2E0AEB6}">
      <dgm:prSet/>
      <dgm:spPr/>
      <dgm:t>
        <a:bodyPr/>
        <a:lstStyle/>
        <a:p>
          <a:endParaRPr lang="en-GB"/>
        </a:p>
      </dgm:t>
    </dgm:pt>
    <dgm:pt modelId="{9919CE4A-33FF-43F5-A048-239C5F5F7255}">
      <dgm:prSet custT="1"/>
      <dgm:spPr/>
      <dgm:t>
        <a:bodyPr/>
        <a:lstStyle/>
        <a:p>
          <a:r>
            <a:rPr lang="en-US" sz="1600" dirty="0" smtClean="0"/>
            <a:t>Wet your hands with clean, running water (hot or cold), turn off the tap and apply soap.</a:t>
          </a:r>
          <a:endParaRPr lang="en-US" sz="1600" dirty="0"/>
        </a:p>
      </dgm:t>
    </dgm:pt>
    <dgm:pt modelId="{04A4A2EA-5C6A-4BD6-8528-411056B5E0D7}" type="parTrans" cxnId="{ADEC1E23-7F3D-4F27-A38D-DAB6CD8D8FFA}">
      <dgm:prSet/>
      <dgm:spPr/>
      <dgm:t>
        <a:bodyPr/>
        <a:lstStyle/>
        <a:p>
          <a:endParaRPr lang="el-GR"/>
        </a:p>
      </dgm:t>
    </dgm:pt>
    <dgm:pt modelId="{73130C0E-64C4-418B-BCC1-23162A0D2EDC}" type="sibTrans" cxnId="{ADEC1E23-7F3D-4F27-A38D-DAB6CD8D8FFA}">
      <dgm:prSet/>
      <dgm:spPr/>
      <dgm:t>
        <a:bodyPr/>
        <a:lstStyle/>
        <a:p>
          <a:endParaRPr lang="el-GR"/>
        </a:p>
      </dgm:t>
    </dgm:pt>
    <dgm:pt modelId="{3682D247-DFB3-462D-8AE7-70F8D6CA288A}">
      <dgm:prSet custT="1"/>
      <dgm:spPr/>
      <dgm:t>
        <a:bodyPr/>
        <a:lstStyle/>
        <a:p>
          <a:r>
            <a:rPr lang="en-US" sz="1600" dirty="0" smtClean="0"/>
            <a:t>Apply the soap all over the surface of your hands, between your fingers and under your nails.</a:t>
          </a:r>
          <a:endParaRPr lang="en-US" sz="1600" dirty="0"/>
        </a:p>
      </dgm:t>
    </dgm:pt>
    <dgm:pt modelId="{DB52D845-B01D-4EAC-A0ED-5C7B9787C0BB}" type="parTrans" cxnId="{FC558899-14E7-4CF6-9242-9D86D738E55C}">
      <dgm:prSet/>
      <dgm:spPr/>
      <dgm:t>
        <a:bodyPr/>
        <a:lstStyle/>
        <a:p>
          <a:endParaRPr lang="el-GR"/>
        </a:p>
      </dgm:t>
    </dgm:pt>
    <dgm:pt modelId="{D3E1BDAE-3EF6-40FB-86C2-A2DA1A4C3F42}" type="sibTrans" cxnId="{FC558899-14E7-4CF6-9242-9D86D738E55C}">
      <dgm:prSet/>
      <dgm:spPr/>
      <dgm:t>
        <a:bodyPr/>
        <a:lstStyle/>
        <a:p>
          <a:endParaRPr lang="el-GR"/>
        </a:p>
      </dgm:t>
    </dgm:pt>
    <dgm:pt modelId="{8DEA08F6-C41E-4F7F-82FB-CF89FE337F96}">
      <dgm:prSet custT="1"/>
      <dgm:spPr/>
      <dgm:t>
        <a:bodyPr/>
        <a:lstStyle/>
        <a:p>
          <a:r>
            <a:rPr lang="en-US" sz="1600" dirty="0" smtClean="0"/>
            <a:t>Rub your hands thoroughly with emphasis on the above points for at least 20 seconds.</a:t>
          </a:r>
          <a:endParaRPr lang="en-US" sz="1600" dirty="0"/>
        </a:p>
      </dgm:t>
    </dgm:pt>
    <dgm:pt modelId="{476690F9-5B5C-4317-B5D4-5C5DFDFE10D5}" type="parTrans" cxnId="{DC0BBCF0-16D2-487E-9DF3-5272A50330AD}">
      <dgm:prSet/>
      <dgm:spPr/>
      <dgm:t>
        <a:bodyPr/>
        <a:lstStyle/>
        <a:p>
          <a:endParaRPr lang="el-GR"/>
        </a:p>
      </dgm:t>
    </dgm:pt>
    <dgm:pt modelId="{FF0E1FC1-7CFE-46FE-8C45-BD90BB11C9FE}" type="sibTrans" cxnId="{DC0BBCF0-16D2-487E-9DF3-5272A50330AD}">
      <dgm:prSet/>
      <dgm:spPr/>
      <dgm:t>
        <a:bodyPr/>
        <a:lstStyle/>
        <a:p>
          <a:endParaRPr lang="el-GR"/>
        </a:p>
      </dgm:t>
    </dgm:pt>
    <dgm:pt modelId="{0F7A5D85-5558-421E-84AF-6B16869BD902}">
      <dgm:prSet custT="1"/>
      <dgm:spPr/>
      <dgm:t>
        <a:bodyPr/>
        <a:lstStyle/>
        <a:p>
          <a:r>
            <a:rPr lang="en-US" sz="1600" dirty="0" smtClean="0"/>
            <a:t>Rinse your hands thoroughly under clean, running water</a:t>
          </a:r>
          <a:endParaRPr lang="el-GR" sz="1600" dirty="0"/>
        </a:p>
      </dgm:t>
    </dgm:pt>
    <dgm:pt modelId="{C43E1A53-72E2-4497-937D-35635B209258}" type="parTrans" cxnId="{525181F0-B156-429D-B365-C1FE9C3E73B8}">
      <dgm:prSet/>
      <dgm:spPr/>
      <dgm:t>
        <a:bodyPr/>
        <a:lstStyle/>
        <a:p>
          <a:endParaRPr lang="el-GR"/>
        </a:p>
      </dgm:t>
    </dgm:pt>
    <dgm:pt modelId="{B249AA3A-E9EC-48FF-B242-4E4B0EDCF413}" type="sibTrans" cxnId="{525181F0-B156-429D-B365-C1FE9C3E73B8}">
      <dgm:prSet/>
      <dgm:spPr/>
      <dgm:t>
        <a:bodyPr/>
        <a:lstStyle/>
        <a:p>
          <a:endParaRPr lang="el-GR"/>
        </a:p>
      </dgm:t>
    </dgm:pt>
    <dgm:pt modelId="{D7B75F92-37F2-441B-B7E6-A2467F8529D4}">
      <dgm:prSet custT="1"/>
      <dgm:spPr/>
      <dgm:t>
        <a:bodyPr/>
        <a:lstStyle/>
        <a:p>
          <a:r>
            <a:rPr lang="en-US" sz="1600" b="0" i="0" dirty="0" smtClean="0"/>
            <a:t>Dry your hands using a clean towel, or disposable towel, or air dry.</a:t>
          </a:r>
          <a:endParaRPr lang="en-US" sz="1600" dirty="0"/>
        </a:p>
      </dgm:t>
    </dgm:pt>
    <dgm:pt modelId="{905D4025-1CF5-488B-B27B-F07F81B33DB8}" type="parTrans" cxnId="{10B9B782-53AD-48E8-8F49-E9DBED9D7926}">
      <dgm:prSet/>
      <dgm:spPr/>
      <dgm:t>
        <a:bodyPr/>
        <a:lstStyle/>
        <a:p>
          <a:endParaRPr lang="el-GR"/>
        </a:p>
      </dgm:t>
    </dgm:pt>
    <dgm:pt modelId="{7BB16433-7C0B-45BC-BAF5-F53E5F20DD06}" type="sibTrans" cxnId="{10B9B782-53AD-48E8-8F49-E9DBED9D7926}">
      <dgm:prSet/>
      <dgm:spPr/>
      <dgm:t>
        <a:bodyPr/>
        <a:lstStyle/>
        <a:p>
          <a:endParaRPr lang="el-GR"/>
        </a:p>
      </dgm:t>
    </dgm:pt>
    <dgm:pt modelId="{309A1E9E-6C92-46B1-8139-D349EACA05B2}" type="pres">
      <dgm:prSet presAssocID="{356C0D92-F68B-4753-8B5D-BA8A8E9F3DD2}" presName="linearFlow" presStyleCnt="0">
        <dgm:presLayoutVars>
          <dgm:dir/>
          <dgm:animLvl val="lvl"/>
          <dgm:resizeHandles val="exact"/>
        </dgm:presLayoutVars>
      </dgm:prSet>
      <dgm:spPr/>
      <dgm:t>
        <a:bodyPr/>
        <a:lstStyle/>
        <a:p>
          <a:endParaRPr lang="el-GR"/>
        </a:p>
      </dgm:t>
    </dgm:pt>
    <dgm:pt modelId="{1F36A554-4961-4D78-8502-434A966CFD39}" type="pres">
      <dgm:prSet presAssocID="{2AF01601-0631-405C-821C-977A90BAE991}" presName="composite" presStyleCnt="0"/>
      <dgm:spPr/>
    </dgm:pt>
    <dgm:pt modelId="{3F467879-6215-499E-98BB-9A4BDE06B492}" type="pres">
      <dgm:prSet presAssocID="{2AF01601-0631-405C-821C-977A90BAE991}" presName="parentText" presStyleLbl="alignNode1" presStyleIdx="0" presStyleCnt="6">
        <dgm:presLayoutVars>
          <dgm:chMax val="1"/>
          <dgm:bulletEnabled val="1"/>
        </dgm:presLayoutVars>
      </dgm:prSet>
      <dgm:spPr/>
      <dgm:t>
        <a:bodyPr/>
        <a:lstStyle/>
        <a:p>
          <a:endParaRPr lang="el-GR"/>
        </a:p>
      </dgm:t>
    </dgm:pt>
    <dgm:pt modelId="{B224FCDA-9E31-4037-AACD-A02E231AE2EB}" type="pres">
      <dgm:prSet presAssocID="{2AF01601-0631-405C-821C-977A90BAE991}" presName="descendantText" presStyleLbl="alignAcc1" presStyleIdx="0" presStyleCnt="6">
        <dgm:presLayoutVars>
          <dgm:bulletEnabled val="1"/>
        </dgm:presLayoutVars>
      </dgm:prSet>
      <dgm:spPr/>
      <dgm:t>
        <a:bodyPr/>
        <a:lstStyle/>
        <a:p>
          <a:endParaRPr lang="el-GR"/>
        </a:p>
      </dgm:t>
    </dgm:pt>
    <dgm:pt modelId="{A8DD3C35-E6D6-4608-B775-81E446F1FBDD}" type="pres">
      <dgm:prSet presAssocID="{98FBA40B-7529-4530-B1BE-F51E1747C805}" presName="sp" presStyleCnt="0"/>
      <dgm:spPr/>
    </dgm:pt>
    <dgm:pt modelId="{D1074B21-7110-4ED6-A45E-216FF12E893F}" type="pres">
      <dgm:prSet presAssocID="{2A23845D-DF83-4DD1-A289-9E285A78712F}" presName="composite" presStyleCnt="0"/>
      <dgm:spPr/>
    </dgm:pt>
    <dgm:pt modelId="{8CBD1892-A077-4792-997D-69DD62410431}" type="pres">
      <dgm:prSet presAssocID="{2A23845D-DF83-4DD1-A289-9E285A78712F}" presName="parentText" presStyleLbl="alignNode1" presStyleIdx="1" presStyleCnt="6">
        <dgm:presLayoutVars>
          <dgm:chMax val="1"/>
          <dgm:bulletEnabled val="1"/>
        </dgm:presLayoutVars>
      </dgm:prSet>
      <dgm:spPr/>
      <dgm:t>
        <a:bodyPr/>
        <a:lstStyle/>
        <a:p>
          <a:endParaRPr lang="el-GR"/>
        </a:p>
      </dgm:t>
    </dgm:pt>
    <dgm:pt modelId="{F70DDE74-406D-427D-B9A4-51B318E06731}" type="pres">
      <dgm:prSet presAssocID="{2A23845D-DF83-4DD1-A289-9E285A78712F}" presName="descendantText" presStyleLbl="alignAcc1" presStyleIdx="1" presStyleCnt="6" custLinFactNeighborX="19" custLinFactNeighborY="-11667">
        <dgm:presLayoutVars>
          <dgm:bulletEnabled val="1"/>
        </dgm:presLayoutVars>
      </dgm:prSet>
      <dgm:spPr/>
      <dgm:t>
        <a:bodyPr/>
        <a:lstStyle/>
        <a:p>
          <a:endParaRPr lang="el-GR"/>
        </a:p>
      </dgm:t>
    </dgm:pt>
    <dgm:pt modelId="{5E867925-AD06-49E3-94CB-0AE5E40601B0}" type="pres">
      <dgm:prSet presAssocID="{42B2F7D8-0BFA-44AE-ACC2-B76915708F0B}" presName="sp" presStyleCnt="0"/>
      <dgm:spPr/>
    </dgm:pt>
    <dgm:pt modelId="{1A59525B-2B68-4BFF-A731-734360E54F13}" type="pres">
      <dgm:prSet presAssocID="{B1D95715-CB1F-4CF6-9F3F-CB3FB750EDDD}" presName="composite" presStyleCnt="0"/>
      <dgm:spPr/>
    </dgm:pt>
    <dgm:pt modelId="{5E04C9AE-911A-4C50-8E66-EC37ADCB5D38}" type="pres">
      <dgm:prSet presAssocID="{B1D95715-CB1F-4CF6-9F3F-CB3FB750EDDD}" presName="parentText" presStyleLbl="alignNode1" presStyleIdx="2" presStyleCnt="6">
        <dgm:presLayoutVars>
          <dgm:chMax val="1"/>
          <dgm:bulletEnabled val="1"/>
        </dgm:presLayoutVars>
      </dgm:prSet>
      <dgm:spPr/>
      <dgm:t>
        <a:bodyPr/>
        <a:lstStyle/>
        <a:p>
          <a:endParaRPr lang="el-GR"/>
        </a:p>
      </dgm:t>
    </dgm:pt>
    <dgm:pt modelId="{8D3513C4-C94A-45F0-BAFF-7E826C83622F}" type="pres">
      <dgm:prSet presAssocID="{B1D95715-CB1F-4CF6-9F3F-CB3FB750EDDD}" presName="descendantText" presStyleLbl="alignAcc1" presStyleIdx="2" presStyleCnt="6">
        <dgm:presLayoutVars>
          <dgm:bulletEnabled val="1"/>
        </dgm:presLayoutVars>
      </dgm:prSet>
      <dgm:spPr/>
      <dgm:t>
        <a:bodyPr/>
        <a:lstStyle/>
        <a:p>
          <a:endParaRPr lang="el-GR"/>
        </a:p>
      </dgm:t>
    </dgm:pt>
    <dgm:pt modelId="{1CEFC418-EB6C-4F46-92DB-E8D544AE80B8}" type="pres">
      <dgm:prSet presAssocID="{81A08E13-F013-4E7B-BF28-8B498110D898}" presName="sp" presStyleCnt="0"/>
      <dgm:spPr/>
    </dgm:pt>
    <dgm:pt modelId="{939CFC20-194B-43FF-9013-8FC63C49E50E}" type="pres">
      <dgm:prSet presAssocID="{6AD44C98-BA78-41AD-8E18-96DF332DFE95}" presName="composite" presStyleCnt="0"/>
      <dgm:spPr/>
    </dgm:pt>
    <dgm:pt modelId="{D6FFE8A8-5EC9-4574-B656-51BA8CA56CFD}" type="pres">
      <dgm:prSet presAssocID="{6AD44C98-BA78-41AD-8E18-96DF332DFE95}" presName="parentText" presStyleLbl="alignNode1" presStyleIdx="3" presStyleCnt="6">
        <dgm:presLayoutVars>
          <dgm:chMax val="1"/>
          <dgm:bulletEnabled val="1"/>
        </dgm:presLayoutVars>
      </dgm:prSet>
      <dgm:spPr/>
      <dgm:t>
        <a:bodyPr/>
        <a:lstStyle/>
        <a:p>
          <a:endParaRPr lang="el-GR"/>
        </a:p>
      </dgm:t>
    </dgm:pt>
    <dgm:pt modelId="{032CEFDF-8447-4C06-8E25-8C1845CBF222}" type="pres">
      <dgm:prSet presAssocID="{6AD44C98-BA78-41AD-8E18-96DF332DFE95}" presName="descendantText" presStyleLbl="alignAcc1" presStyleIdx="3" presStyleCnt="6" custLinFactNeighborX="19" custLinFactNeighborY="-4545">
        <dgm:presLayoutVars>
          <dgm:bulletEnabled val="1"/>
        </dgm:presLayoutVars>
      </dgm:prSet>
      <dgm:spPr/>
      <dgm:t>
        <a:bodyPr/>
        <a:lstStyle/>
        <a:p>
          <a:endParaRPr lang="el-GR"/>
        </a:p>
      </dgm:t>
    </dgm:pt>
    <dgm:pt modelId="{6771E891-6EC5-42DC-BE86-D5FBFE3F5159}" type="pres">
      <dgm:prSet presAssocID="{88FB5692-4D82-42EC-98CC-50514D8A2B3C}" presName="sp" presStyleCnt="0"/>
      <dgm:spPr/>
    </dgm:pt>
    <dgm:pt modelId="{BDB81E29-4C18-4CD0-BD56-95C1CF23425A}" type="pres">
      <dgm:prSet presAssocID="{56CD504F-8D5A-4F46-B2E8-720315F181A5}" presName="composite" presStyleCnt="0"/>
      <dgm:spPr/>
    </dgm:pt>
    <dgm:pt modelId="{C98E78FE-52C8-4CBE-9CFC-B4189286CC4B}" type="pres">
      <dgm:prSet presAssocID="{56CD504F-8D5A-4F46-B2E8-720315F181A5}" presName="parentText" presStyleLbl="alignNode1" presStyleIdx="4" presStyleCnt="6">
        <dgm:presLayoutVars>
          <dgm:chMax val="1"/>
          <dgm:bulletEnabled val="1"/>
        </dgm:presLayoutVars>
      </dgm:prSet>
      <dgm:spPr/>
      <dgm:t>
        <a:bodyPr/>
        <a:lstStyle/>
        <a:p>
          <a:endParaRPr lang="el-GR"/>
        </a:p>
      </dgm:t>
    </dgm:pt>
    <dgm:pt modelId="{C317B47C-4482-44CE-B74E-F53BA389E584}" type="pres">
      <dgm:prSet presAssocID="{56CD504F-8D5A-4F46-B2E8-720315F181A5}" presName="descendantText" presStyleLbl="alignAcc1" presStyleIdx="4" presStyleCnt="6">
        <dgm:presLayoutVars>
          <dgm:bulletEnabled val="1"/>
        </dgm:presLayoutVars>
      </dgm:prSet>
      <dgm:spPr/>
      <dgm:t>
        <a:bodyPr/>
        <a:lstStyle/>
        <a:p>
          <a:endParaRPr lang="el-GR"/>
        </a:p>
      </dgm:t>
    </dgm:pt>
    <dgm:pt modelId="{61ABA868-5A18-433D-8188-40309A8F01C5}" type="pres">
      <dgm:prSet presAssocID="{D432EBC5-C816-414D-B517-040C423FA952}" presName="sp" presStyleCnt="0"/>
      <dgm:spPr/>
    </dgm:pt>
    <dgm:pt modelId="{63712AEF-836B-4038-A8F3-D0DE04D09BAD}" type="pres">
      <dgm:prSet presAssocID="{313F13F8-FDC1-46EB-AF02-FBD6F4A9514D}" presName="composite" presStyleCnt="0"/>
      <dgm:spPr/>
    </dgm:pt>
    <dgm:pt modelId="{A32EB4BF-2E75-423E-9865-C6AA6B5BD2B4}" type="pres">
      <dgm:prSet presAssocID="{313F13F8-FDC1-46EB-AF02-FBD6F4A9514D}" presName="parentText" presStyleLbl="alignNode1" presStyleIdx="5" presStyleCnt="6">
        <dgm:presLayoutVars>
          <dgm:chMax val="1"/>
          <dgm:bulletEnabled val="1"/>
        </dgm:presLayoutVars>
      </dgm:prSet>
      <dgm:spPr/>
      <dgm:t>
        <a:bodyPr/>
        <a:lstStyle/>
        <a:p>
          <a:endParaRPr lang="el-GR"/>
        </a:p>
      </dgm:t>
    </dgm:pt>
    <dgm:pt modelId="{398B7328-0F33-485F-9A08-93D2F9FCD65D}" type="pres">
      <dgm:prSet presAssocID="{313F13F8-FDC1-46EB-AF02-FBD6F4A9514D}" presName="descendantText" presStyleLbl="alignAcc1" presStyleIdx="5" presStyleCnt="6">
        <dgm:presLayoutVars>
          <dgm:bulletEnabled val="1"/>
        </dgm:presLayoutVars>
      </dgm:prSet>
      <dgm:spPr/>
      <dgm:t>
        <a:bodyPr/>
        <a:lstStyle/>
        <a:p>
          <a:endParaRPr lang="el-GR"/>
        </a:p>
      </dgm:t>
    </dgm:pt>
  </dgm:ptLst>
  <dgm:cxnLst>
    <dgm:cxn modelId="{CCD7B27D-1319-43CC-905A-5BB08E9E0E4E}" type="presOf" srcId="{313F13F8-FDC1-46EB-AF02-FBD6F4A9514D}" destId="{A32EB4BF-2E75-423E-9865-C6AA6B5BD2B4}" srcOrd="0" destOrd="0" presId="urn:microsoft.com/office/officeart/2005/8/layout/chevron2"/>
    <dgm:cxn modelId="{9D9D0C96-B238-4AE6-9798-FA4AFD175AA8}" type="presOf" srcId="{56CD504F-8D5A-4F46-B2E8-720315F181A5}" destId="{C98E78FE-52C8-4CBE-9CFC-B4189286CC4B}" srcOrd="0" destOrd="0" presId="urn:microsoft.com/office/officeart/2005/8/layout/chevron2"/>
    <dgm:cxn modelId="{8C408193-03EF-4C67-A54B-8F7C35F7E3E6}" srcId="{356C0D92-F68B-4753-8B5D-BA8A8E9F3DD2}" destId="{2A23845D-DF83-4DD1-A289-9E285A78712F}" srcOrd="1" destOrd="0" parTransId="{0A4B918C-20C4-4005-A504-5774B221D9D7}" sibTransId="{42B2F7D8-0BFA-44AE-ACC2-B76915708F0B}"/>
    <dgm:cxn modelId="{ADAF89D9-DDDA-4398-9837-74B148194EFB}" type="presOf" srcId="{0057831C-8AFC-4D94-B96A-D055C6ADFE14}" destId="{F70DDE74-406D-427D-B9A4-51B318E06731}" srcOrd="0" destOrd="0" presId="urn:microsoft.com/office/officeart/2005/8/layout/chevron2"/>
    <dgm:cxn modelId="{548FED96-6A5D-4726-BAEF-20BF79C4F77D}" type="presOf" srcId="{356C0D92-F68B-4753-8B5D-BA8A8E9F3DD2}" destId="{309A1E9E-6C92-46B1-8139-D349EACA05B2}" srcOrd="0" destOrd="0" presId="urn:microsoft.com/office/officeart/2005/8/layout/chevron2"/>
    <dgm:cxn modelId="{E99E23AD-242B-4C3D-9AA3-9E186FD49C44}" type="presOf" srcId="{4C88C7A1-4D4C-4CE0-B4FC-5C6F76113789}" destId="{8D3513C4-C94A-45F0-BAFF-7E826C83622F}" srcOrd="0" destOrd="0" presId="urn:microsoft.com/office/officeart/2005/8/layout/chevron2"/>
    <dgm:cxn modelId="{58209437-C603-40EA-8086-8C4CF8E2FAB0}" srcId="{2A23845D-DF83-4DD1-A289-9E285A78712F}" destId="{0057831C-8AFC-4D94-B96A-D055C6ADFE14}" srcOrd="0" destOrd="0" parTransId="{F6EFBC40-86AD-4F52-BE19-3E0FFE450E3E}" sibTransId="{873AF87A-8304-4F71-BF1A-5B636F98523E}"/>
    <dgm:cxn modelId="{AB2AB2A2-24BA-4A20-8191-8F2B632B4B68}" srcId="{356C0D92-F68B-4753-8B5D-BA8A8E9F3DD2}" destId="{6AD44C98-BA78-41AD-8E18-96DF332DFE95}" srcOrd="3" destOrd="0" parTransId="{6538C440-0B8D-4317-B9B7-2134595EDA5C}" sibTransId="{88FB5692-4D82-42EC-98CC-50514D8A2B3C}"/>
    <dgm:cxn modelId="{B908C60F-1629-4C54-8B58-EB052D403422}" srcId="{356C0D92-F68B-4753-8B5D-BA8A8E9F3DD2}" destId="{313F13F8-FDC1-46EB-AF02-FBD6F4A9514D}" srcOrd="5" destOrd="0" parTransId="{64CAC540-04D7-4BBF-A475-208E37BA6E62}" sibTransId="{F51BA3D1-ADF5-4E14-9A4A-511B79FE7C63}"/>
    <dgm:cxn modelId="{8DC8625C-3C86-4363-AA10-B43E33340F06}" srcId="{B1D95715-CB1F-4CF6-9F3F-CB3FB750EDDD}" destId="{4C88C7A1-4D4C-4CE0-B4FC-5C6F76113789}" srcOrd="0" destOrd="0" parTransId="{DA3795D0-7756-440E-A912-C7359BEE8BEF}" sibTransId="{66F5C470-2EA9-4D52-BFFC-82EE9BCBE5C2}"/>
    <dgm:cxn modelId="{ADEC1E23-7F3D-4F27-A38D-DAB6CD8D8FFA}" srcId="{2AF01601-0631-405C-821C-977A90BAE991}" destId="{9919CE4A-33FF-43F5-A048-239C5F5F7255}" srcOrd="1" destOrd="0" parTransId="{04A4A2EA-5C6A-4BD6-8528-411056B5E0D7}" sibTransId="{73130C0E-64C4-418B-BCC1-23162A0D2EDC}"/>
    <dgm:cxn modelId="{DCF66B6B-B7B2-4541-9837-8F71C960B227}" srcId="{356C0D92-F68B-4753-8B5D-BA8A8E9F3DD2}" destId="{B1D95715-CB1F-4CF6-9F3F-CB3FB750EDDD}" srcOrd="2" destOrd="0" parTransId="{A7071A6F-AB57-408D-BF15-8F4C4618826F}" sibTransId="{81A08E13-F013-4E7B-BF28-8B498110D898}"/>
    <dgm:cxn modelId="{3B695FC7-987D-4F90-ACEF-FD66EF958F7D}" type="presOf" srcId="{6AD44C98-BA78-41AD-8E18-96DF332DFE95}" destId="{D6FFE8A8-5EC9-4574-B656-51BA8CA56CFD}" srcOrd="0" destOrd="0" presId="urn:microsoft.com/office/officeart/2005/8/layout/chevron2"/>
    <dgm:cxn modelId="{FC558899-14E7-4CF6-9242-9D86D738E55C}" srcId="{2A23845D-DF83-4DD1-A289-9E285A78712F}" destId="{3682D247-DFB3-462D-8AE7-70F8D6CA288A}" srcOrd="1" destOrd="0" parTransId="{DB52D845-B01D-4EAC-A0ED-5C7B9787C0BB}" sibTransId="{D3E1BDAE-3EF6-40FB-86C2-A2DA1A4C3F42}"/>
    <dgm:cxn modelId="{5F50DCF6-36B3-4F10-8184-2CB59291672A}" type="presOf" srcId="{CEEC4CA9-5A1E-4869-8163-57578D7C45B8}" destId="{398B7328-0F33-485F-9A08-93D2F9FCD65D}" srcOrd="0" destOrd="0" presId="urn:microsoft.com/office/officeart/2005/8/layout/chevron2"/>
    <dgm:cxn modelId="{D318AE9B-7F1F-4EF3-AE7E-B1EC9EC70125}" type="presOf" srcId="{D24A5D19-E02D-45F5-B33D-6AB41122C3A1}" destId="{C317B47C-4482-44CE-B74E-F53BA389E584}" srcOrd="0" destOrd="0" presId="urn:microsoft.com/office/officeart/2005/8/layout/chevron2"/>
    <dgm:cxn modelId="{D9B0A7E9-8FAC-4C03-9694-6F2CF9135341}" type="presOf" srcId="{B1D95715-CB1F-4CF6-9F3F-CB3FB750EDDD}" destId="{5E04C9AE-911A-4C50-8E66-EC37ADCB5D38}" srcOrd="0" destOrd="0" presId="urn:microsoft.com/office/officeart/2005/8/layout/chevron2"/>
    <dgm:cxn modelId="{334BAB6F-3830-4B1D-BCA4-4A97204B2762}" type="presOf" srcId="{C27033C7-E9D9-4F55-9641-9E47E1C20EEE}" destId="{B224FCDA-9E31-4037-AACD-A02E231AE2EB}" srcOrd="0" destOrd="0" presId="urn:microsoft.com/office/officeart/2005/8/layout/chevron2"/>
    <dgm:cxn modelId="{3D380CD8-D023-473F-9538-9D0F55DF0D6E}" srcId="{356C0D92-F68B-4753-8B5D-BA8A8E9F3DD2}" destId="{2AF01601-0631-405C-821C-977A90BAE991}" srcOrd="0" destOrd="0" parTransId="{844D4385-0CD1-4C0B-8F0D-DC26038C95A6}" sibTransId="{98FBA40B-7529-4530-B1BE-F51E1747C805}"/>
    <dgm:cxn modelId="{525181F0-B156-429D-B365-C1FE9C3E73B8}" srcId="{6AD44C98-BA78-41AD-8E18-96DF332DFE95}" destId="{0F7A5D85-5558-421E-84AF-6B16869BD902}" srcOrd="0" destOrd="0" parTransId="{C43E1A53-72E2-4497-937D-35635B209258}" sibTransId="{B249AA3A-E9EC-48FF-B242-4E4B0EDCF413}"/>
    <dgm:cxn modelId="{9F7891D4-4209-4393-B860-3DBD2AEFBE02}" type="presOf" srcId="{2A23845D-DF83-4DD1-A289-9E285A78712F}" destId="{8CBD1892-A077-4792-997D-69DD62410431}" srcOrd="0" destOrd="0" presId="urn:microsoft.com/office/officeart/2005/8/layout/chevron2"/>
    <dgm:cxn modelId="{B734795C-F315-477C-B013-9E3A099D6AC9}" type="presOf" srcId="{3682D247-DFB3-462D-8AE7-70F8D6CA288A}" destId="{F70DDE74-406D-427D-B9A4-51B318E06731}" srcOrd="0" destOrd="1" presId="urn:microsoft.com/office/officeart/2005/8/layout/chevron2"/>
    <dgm:cxn modelId="{053FCAF6-B950-4152-9F13-EA0B4EBB3FDB}" type="presOf" srcId="{8DEA08F6-C41E-4F7F-82FB-CF89FE337F96}" destId="{8D3513C4-C94A-45F0-BAFF-7E826C83622F}" srcOrd="0" destOrd="1" presId="urn:microsoft.com/office/officeart/2005/8/layout/chevron2"/>
    <dgm:cxn modelId="{3B19A79D-7ED2-4D96-A1F1-5BECAC89346C}" srcId="{356C0D92-F68B-4753-8B5D-BA8A8E9F3DD2}" destId="{56CD504F-8D5A-4F46-B2E8-720315F181A5}" srcOrd="4" destOrd="0" parTransId="{75809EDF-4137-4CE9-8EED-B11D08C7820D}" sibTransId="{D432EBC5-C816-414D-B517-040C423FA952}"/>
    <dgm:cxn modelId="{08D5BCF9-C315-40C1-A253-9D2E82FE978B}" srcId="{56CD504F-8D5A-4F46-B2E8-720315F181A5}" destId="{D24A5D19-E02D-45F5-B33D-6AB41122C3A1}" srcOrd="0" destOrd="0" parTransId="{7C70793C-EB75-483F-8B92-0D53CFCB53D3}" sibTransId="{33EE4FF8-36D9-4E79-A82A-FF2721241E64}"/>
    <dgm:cxn modelId="{912F8966-9252-4D8A-B817-AD59EA52C135}" type="presOf" srcId="{0F7A5D85-5558-421E-84AF-6B16869BD902}" destId="{032CEFDF-8447-4C06-8E25-8C1845CBF222}" srcOrd="0" destOrd="0" presId="urn:microsoft.com/office/officeart/2005/8/layout/chevron2"/>
    <dgm:cxn modelId="{B331193B-7EEB-4CA4-B4D5-748EE9F6BDAC}" srcId="{2AF01601-0631-405C-821C-977A90BAE991}" destId="{C27033C7-E9D9-4F55-9641-9E47E1C20EEE}" srcOrd="0" destOrd="0" parTransId="{75B9529D-0106-4740-8FC2-D2F3D44E4038}" sibTransId="{7B8B8C78-EF5B-4E51-A296-09C8DB57CEDA}"/>
    <dgm:cxn modelId="{DC0BBCF0-16D2-487E-9DF3-5272A50330AD}" srcId="{B1D95715-CB1F-4CF6-9F3F-CB3FB750EDDD}" destId="{8DEA08F6-C41E-4F7F-82FB-CF89FE337F96}" srcOrd="1" destOrd="0" parTransId="{476690F9-5B5C-4317-B5D4-5C5DFDFE10D5}" sibTransId="{FF0E1FC1-7CFE-46FE-8C45-BD90BB11C9FE}"/>
    <dgm:cxn modelId="{217BD15D-2D30-4319-A1FE-292EE6FAE429}" type="presOf" srcId="{9919CE4A-33FF-43F5-A048-239C5F5F7255}" destId="{B224FCDA-9E31-4037-AACD-A02E231AE2EB}" srcOrd="0" destOrd="1" presId="urn:microsoft.com/office/officeart/2005/8/layout/chevron2"/>
    <dgm:cxn modelId="{70607924-2A45-4967-9BAF-BF59998E67FD}" type="presOf" srcId="{D7B75F92-37F2-441B-B7E6-A2467F8529D4}" destId="{C317B47C-4482-44CE-B74E-F53BA389E584}" srcOrd="0" destOrd="1" presId="urn:microsoft.com/office/officeart/2005/8/layout/chevron2"/>
    <dgm:cxn modelId="{155225B0-149A-4B6C-B795-A54DB2E0AEB6}" srcId="{313F13F8-FDC1-46EB-AF02-FBD6F4A9514D}" destId="{CEEC4CA9-5A1E-4869-8163-57578D7C45B8}" srcOrd="0" destOrd="0" parTransId="{7B914AA7-DA0F-4DDD-902E-22548BF500EA}" sibTransId="{1437A814-E463-423C-AB56-0818221F5A61}"/>
    <dgm:cxn modelId="{10B9B782-53AD-48E8-8F49-E9DBED9D7926}" srcId="{56CD504F-8D5A-4F46-B2E8-720315F181A5}" destId="{D7B75F92-37F2-441B-B7E6-A2467F8529D4}" srcOrd="1" destOrd="0" parTransId="{905D4025-1CF5-488B-B27B-F07F81B33DB8}" sibTransId="{7BB16433-7C0B-45BC-BAF5-F53E5F20DD06}"/>
    <dgm:cxn modelId="{A2ABA3C3-4819-4399-9316-4972BB6CD2B3}" type="presOf" srcId="{2AF01601-0631-405C-821C-977A90BAE991}" destId="{3F467879-6215-499E-98BB-9A4BDE06B492}" srcOrd="0" destOrd="0" presId="urn:microsoft.com/office/officeart/2005/8/layout/chevron2"/>
    <dgm:cxn modelId="{60A34032-0791-46CC-975A-4B4530D94FF9}" type="presParOf" srcId="{309A1E9E-6C92-46B1-8139-D349EACA05B2}" destId="{1F36A554-4961-4D78-8502-434A966CFD39}" srcOrd="0" destOrd="0" presId="urn:microsoft.com/office/officeart/2005/8/layout/chevron2"/>
    <dgm:cxn modelId="{BEAF9CFC-FF5F-445F-9946-3759AC912F5D}" type="presParOf" srcId="{1F36A554-4961-4D78-8502-434A966CFD39}" destId="{3F467879-6215-499E-98BB-9A4BDE06B492}" srcOrd="0" destOrd="0" presId="urn:microsoft.com/office/officeart/2005/8/layout/chevron2"/>
    <dgm:cxn modelId="{40146F8A-9ED6-4F65-A3CF-E9357DEF2F11}" type="presParOf" srcId="{1F36A554-4961-4D78-8502-434A966CFD39}" destId="{B224FCDA-9E31-4037-AACD-A02E231AE2EB}" srcOrd="1" destOrd="0" presId="urn:microsoft.com/office/officeart/2005/8/layout/chevron2"/>
    <dgm:cxn modelId="{661D6DE2-469E-4D28-AEBD-03A640B4347E}" type="presParOf" srcId="{309A1E9E-6C92-46B1-8139-D349EACA05B2}" destId="{A8DD3C35-E6D6-4608-B775-81E446F1FBDD}" srcOrd="1" destOrd="0" presId="urn:microsoft.com/office/officeart/2005/8/layout/chevron2"/>
    <dgm:cxn modelId="{A3287C36-188F-48E7-A96A-01FAC7DA7E39}" type="presParOf" srcId="{309A1E9E-6C92-46B1-8139-D349EACA05B2}" destId="{D1074B21-7110-4ED6-A45E-216FF12E893F}" srcOrd="2" destOrd="0" presId="urn:microsoft.com/office/officeart/2005/8/layout/chevron2"/>
    <dgm:cxn modelId="{23EF3478-3365-45C7-8E0A-FD246E1FCD03}" type="presParOf" srcId="{D1074B21-7110-4ED6-A45E-216FF12E893F}" destId="{8CBD1892-A077-4792-997D-69DD62410431}" srcOrd="0" destOrd="0" presId="urn:microsoft.com/office/officeart/2005/8/layout/chevron2"/>
    <dgm:cxn modelId="{CC6A458C-088B-475C-8EA4-E8F99375F7EB}" type="presParOf" srcId="{D1074B21-7110-4ED6-A45E-216FF12E893F}" destId="{F70DDE74-406D-427D-B9A4-51B318E06731}" srcOrd="1" destOrd="0" presId="urn:microsoft.com/office/officeart/2005/8/layout/chevron2"/>
    <dgm:cxn modelId="{A7E7FBE1-7DCA-4DAB-9A0F-7B3B1F5DA837}" type="presParOf" srcId="{309A1E9E-6C92-46B1-8139-D349EACA05B2}" destId="{5E867925-AD06-49E3-94CB-0AE5E40601B0}" srcOrd="3" destOrd="0" presId="urn:microsoft.com/office/officeart/2005/8/layout/chevron2"/>
    <dgm:cxn modelId="{49D71CF4-BCB9-4E25-B594-B30B476FC7FF}" type="presParOf" srcId="{309A1E9E-6C92-46B1-8139-D349EACA05B2}" destId="{1A59525B-2B68-4BFF-A731-734360E54F13}" srcOrd="4" destOrd="0" presId="urn:microsoft.com/office/officeart/2005/8/layout/chevron2"/>
    <dgm:cxn modelId="{76BF7DD1-65C6-4E6B-A007-2F4294F51636}" type="presParOf" srcId="{1A59525B-2B68-4BFF-A731-734360E54F13}" destId="{5E04C9AE-911A-4C50-8E66-EC37ADCB5D38}" srcOrd="0" destOrd="0" presId="urn:microsoft.com/office/officeart/2005/8/layout/chevron2"/>
    <dgm:cxn modelId="{2B35CDD9-EEFE-4A8A-BADE-F03391A0E289}" type="presParOf" srcId="{1A59525B-2B68-4BFF-A731-734360E54F13}" destId="{8D3513C4-C94A-45F0-BAFF-7E826C83622F}" srcOrd="1" destOrd="0" presId="urn:microsoft.com/office/officeart/2005/8/layout/chevron2"/>
    <dgm:cxn modelId="{284C6512-2ED4-4F1D-9B40-5EA40D5929DD}" type="presParOf" srcId="{309A1E9E-6C92-46B1-8139-D349EACA05B2}" destId="{1CEFC418-EB6C-4F46-92DB-E8D544AE80B8}" srcOrd="5" destOrd="0" presId="urn:microsoft.com/office/officeart/2005/8/layout/chevron2"/>
    <dgm:cxn modelId="{3C1F566D-1EFA-4C92-8639-45EE46E2C0F9}" type="presParOf" srcId="{309A1E9E-6C92-46B1-8139-D349EACA05B2}" destId="{939CFC20-194B-43FF-9013-8FC63C49E50E}" srcOrd="6" destOrd="0" presId="urn:microsoft.com/office/officeart/2005/8/layout/chevron2"/>
    <dgm:cxn modelId="{0AAB522D-5376-4D78-81F7-25878159B996}" type="presParOf" srcId="{939CFC20-194B-43FF-9013-8FC63C49E50E}" destId="{D6FFE8A8-5EC9-4574-B656-51BA8CA56CFD}" srcOrd="0" destOrd="0" presId="urn:microsoft.com/office/officeart/2005/8/layout/chevron2"/>
    <dgm:cxn modelId="{8D897E4E-ACA2-4416-A6D0-DD9EAB33E3DE}" type="presParOf" srcId="{939CFC20-194B-43FF-9013-8FC63C49E50E}" destId="{032CEFDF-8447-4C06-8E25-8C1845CBF222}" srcOrd="1" destOrd="0" presId="urn:microsoft.com/office/officeart/2005/8/layout/chevron2"/>
    <dgm:cxn modelId="{C866BC99-58AE-420C-BC65-B4B589D8BD86}" type="presParOf" srcId="{309A1E9E-6C92-46B1-8139-D349EACA05B2}" destId="{6771E891-6EC5-42DC-BE86-D5FBFE3F5159}" srcOrd="7" destOrd="0" presId="urn:microsoft.com/office/officeart/2005/8/layout/chevron2"/>
    <dgm:cxn modelId="{0AAC2B88-66BD-4B0C-9CB3-26B421B2D4DC}" type="presParOf" srcId="{309A1E9E-6C92-46B1-8139-D349EACA05B2}" destId="{BDB81E29-4C18-4CD0-BD56-95C1CF23425A}" srcOrd="8" destOrd="0" presId="urn:microsoft.com/office/officeart/2005/8/layout/chevron2"/>
    <dgm:cxn modelId="{A8D4EE3F-CC32-4293-980B-41F033EFF6E1}" type="presParOf" srcId="{BDB81E29-4C18-4CD0-BD56-95C1CF23425A}" destId="{C98E78FE-52C8-4CBE-9CFC-B4189286CC4B}" srcOrd="0" destOrd="0" presId="urn:microsoft.com/office/officeart/2005/8/layout/chevron2"/>
    <dgm:cxn modelId="{FE98848D-6466-425A-8535-4CD32D99D12D}" type="presParOf" srcId="{BDB81E29-4C18-4CD0-BD56-95C1CF23425A}" destId="{C317B47C-4482-44CE-B74E-F53BA389E584}" srcOrd="1" destOrd="0" presId="urn:microsoft.com/office/officeart/2005/8/layout/chevron2"/>
    <dgm:cxn modelId="{2B37200F-7000-4BC6-B0A6-4F82E910D29B}" type="presParOf" srcId="{309A1E9E-6C92-46B1-8139-D349EACA05B2}" destId="{61ABA868-5A18-433D-8188-40309A8F01C5}" srcOrd="9" destOrd="0" presId="urn:microsoft.com/office/officeart/2005/8/layout/chevron2"/>
    <dgm:cxn modelId="{1D612AAB-4BC8-4959-80D0-F956E1F27DE2}" type="presParOf" srcId="{309A1E9E-6C92-46B1-8139-D349EACA05B2}" destId="{63712AEF-836B-4038-A8F3-D0DE04D09BAD}" srcOrd="10" destOrd="0" presId="urn:microsoft.com/office/officeart/2005/8/layout/chevron2"/>
    <dgm:cxn modelId="{973164E6-C875-48D9-AF43-8E50C2601177}" type="presParOf" srcId="{63712AEF-836B-4038-A8F3-D0DE04D09BAD}" destId="{A32EB4BF-2E75-423E-9865-C6AA6B5BD2B4}" srcOrd="0" destOrd="0" presId="urn:microsoft.com/office/officeart/2005/8/layout/chevron2"/>
    <dgm:cxn modelId="{DE922369-C104-471C-867D-E79D9D8D21B0}" type="presParOf" srcId="{63712AEF-836B-4038-A8F3-D0DE04D09BAD}" destId="{398B7328-0F33-485F-9A08-93D2F9FCD65D}" srcOrd="1" destOrd="0" presId="urn:microsoft.com/office/officeart/2005/8/layout/chevron2"/>
  </dgm:cxnLst>
  <dgm:bg>
    <a:noFill/>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20A92BA-2476-4E3F-86FD-A8077D7BD06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GB"/>
        </a:p>
      </dgm:t>
    </dgm:pt>
    <dgm:pt modelId="{ADF944C2-98D3-4FBC-B131-238BF54F5C6E}">
      <dgm:prSet custT="1"/>
      <dgm:spPr/>
      <dgm:t>
        <a:bodyPr/>
        <a:lstStyle/>
        <a:p>
          <a:pPr rtl="0"/>
          <a:r>
            <a:rPr lang="en-US" sz="2000" dirty="0"/>
            <a:t>Τα </a:t>
          </a:r>
          <a:r>
            <a:rPr lang="en-US" sz="2000" dirty="0" err="1"/>
            <a:t>χέρια</a:t>
          </a:r>
          <a:r>
            <a:rPr lang="en-US" sz="2000" dirty="0"/>
            <a:t> θα πρέπει να πλένονται σε τακτά χρονικά διαστήματα </a:t>
          </a:r>
          <a:r>
            <a:rPr lang="en-US" sz="2000" dirty="0" err="1"/>
            <a:t>και</a:t>
          </a:r>
          <a:r>
            <a:rPr lang="en-US" sz="2000" dirty="0"/>
            <a:t> </a:t>
          </a:r>
          <a:r>
            <a:rPr lang="en-US" sz="2000" dirty="0" err="1" smtClean="0"/>
            <a:t>οπωσδήποτε</a:t>
          </a:r>
          <a:r>
            <a:rPr lang="el-GR" sz="2000" dirty="0" smtClean="0"/>
            <a:t> </a:t>
          </a:r>
        </a:p>
        <a:p>
          <a:pPr rtl="0"/>
          <a:endParaRPr lang="el-GR" sz="2000" dirty="0" smtClean="0"/>
        </a:p>
        <a:p>
          <a:pPr rtl="0"/>
          <a:endParaRPr lang="en-GB" sz="2400" dirty="0"/>
        </a:p>
      </dgm:t>
    </dgm:pt>
    <dgm:pt modelId="{F8ACD558-A366-4F95-9249-96663A1AD952}" type="parTrans" cxnId="{2E7CCC3C-D99B-4142-A3D3-1178F707A567}">
      <dgm:prSet/>
      <dgm:spPr/>
      <dgm:t>
        <a:bodyPr/>
        <a:lstStyle/>
        <a:p>
          <a:endParaRPr lang="en-GB"/>
        </a:p>
      </dgm:t>
    </dgm:pt>
    <dgm:pt modelId="{D8F56556-A141-440A-AE3E-819EEC4FB1C1}" type="sibTrans" cxnId="{2E7CCC3C-D99B-4142-A3D3-1178F707A567}">
      <dgm:prSet/>
      <dgm:spPr/>
      <dgm:t>
        <a:bodyPr/>
        <a:lstStyle/>
        <a:p>
          <a:endParaRPr lang="en-GB"/>
        </a:p>
      </dgm:t>
    </dgm:pt>
    <dgm:pt modelId="{842AD69A-D990-4458-9D99-0CBC213D796F}">
      <dgm:prSet custT="1"/>
      <dgm:spPr/>
      <dgm:t>
        <a:bodyPr/>
        <a:lstStyle/>
        <a:p>
          <a:pPr rtl="0"/>
          <a:r>
            <a:rPr lang="el-GR" sz="1800" dirty="0"/>
            <a:t>μετά από κάθε επαφή με άλλο άτομο ή τις αναπνευστικές εκκρίσεις αυτού (σάλια, σταγονίδια), </a:t>
          </a:r>
          <a:endParaRPr lang="en-GB" sz="1800" dirty="0"/>
        </a:p>
      </dgm:t>
    </dgm:pt>
    <dgm:pt modelId="{45FA4067-F11D-4FE8-B1A1-FE76E688891C}" type="parTrans" cxnId="{B7840A8F-7EBF-483B-9B8F-D669CB14DFDF}">
      <dgm:prSet/>
      <dgm:spPr/>
      <dgm:t>
        <a:bodyPr/>
        <a:lstStyle/>
        <a:p>
          <a:endParaRPr lang="en-GB"/>
        </a:p>
      </dgm:t>
    </dgm:pt>
    <dgm:pt modelId="{2ADA8673-28FE-4982-A6B7-4B51C5A73742}" type="sibTrans" cxnId="{B7840A8F-7EBF-483B-9B8F-D669CB14DFDF}">
      <dgm:prSet/>
      <dgm:spPr/>
      <dgm:t>
        <a:bodyPr/>
        <a:lstStyle/>
        <a:p>
          <a:endParaRPr lang="en-GB"/>
        </a:p>
      </dgm:t>
    </dgm:pt>
    <dgm:pt modelId="{8E81B2D7-B7DE-423D-833B-F816B71BE359}">
      <dgm:prSet custT="1"/>
      <dgm:spPr/>
      <dgm:t>
        <a:bodyPr/>
        <a:lstStyle/>
        <a:p>
          <a:pPr rtl="0"/>
          <a:r>
            <a:rPr lang="el-GR" sz="1800" dirty="0"/>
            <a:t>με αντικείμενα που αγγίζονται από άλλα άτομα όπως χειρολαβές κ.α., </a:t>
          </a:r>
          <a:endParaRPr lang="en-GB" sz="1800" dirty="0"/>
        </a:p>
      </dgm:t>
    </dgm:pt>
    <dgm:pt modelId="{BE2E1F96-6DE0-4789-ABE1-AA9526A9B7B6}" type="parTrans" cxnId="{A23E4DE7-A58C-4CB7-B5F5-CF634BB64B47}">
      <dgm:prSet/>
      <dgm:spPr/>
      <dgm:t>
        <a:bodyPr/>
        <a:lstStyle/>
        <a:p>
          <a:endParaRPr lang="en-GB"/>
        </a:p>
      </dgm:t>
    </dgm:pt>
    <dgm:pt modelId="{95F1076D-F219-45F9-AA70-FA819724CF79}" type="sibTrans" cxnId="{A23E4DE7-A58C-4CB7-B5F5-CF634BB64B47}">
      <dgm:prSet/>
      <dgm:spPr/>
      <dgm:t>
        <a:bodyPr/>
        <a:lstStyle/>
        <a:p>
          <a:endParaRPr lang="en-GB"/>
        </a:p>
      </dgm:t>
    </dgm:pt>
    <dgm:pt modelId="{37BF0F67-D95A-4BD3-B2E6-8A99EEF79A40}">
      <dgm:prSet custT="1"/>
      <dgm:spPr/>
      <dgm:t>
        <a:bodyPr/>
        <a:lstStyle/>
        <a:p>
          <a:pPr rtl="0"/>
          <a:r>
            <a:rPr lang="el-GR" sz="1800" dirty="0"/>
            <a:t>πριν την τοποθέτηση της μάσκας, </a:t>
          </a:r>
          <a:endParaRPr lang="en-GB" sz="1800" dirty="0"/>
        </a:p>
      </dgm:t>
    </dgm:pt>
    <dgm:pt modelId="{70B96A59-AFF8-4972-B3A2-6E3B8B87D3DD}" type="parTrans" cxnId="{AEED5D35-0D72-4BFE-AEDB-97D1D0CF6403}">
      <dgm:prSet/>
      <dgm:spPr/>
      <dgm:t>
        <a:bodyPr/>
        <a:lstStyle/>
        <a:p>
          <a:endParaRPr lang="en-GB"/>
        </a:p>
      </dgm:t>
    </dgm:pt>
    <dgm:pt modelId="{D03B4426-F163-4E27-ABC8-7F50C10ADE6F}" type="sibTrans" cxnId="{AEED5D35-0D72-4BFE-AEDB-97D1D0CF6403}">
      <dgm:prSet/>
      <dgm:spPr/>
      <dgm:t>
        <a:bodyPr/>
        <a:lstStyle/>
        <a:p>
          <a:endParaRPr lang="en-GB"/>
        </a:p>
      </dgm:t>
    </dgm:pt>
    <dgm:pt modelId="{3276DCE9-D181-4FBE-94FE-66573F686648}">
      <dgm:prSet custT="1"/>
      <dgm:spPr/>
      <dgm:t>
        <a:bodyPr/>
        <a:lstStyle/>
        <a:p>
          <a:pPr rtl="0"/>
          <a:r>
            <a:rPr lang="el-GR" sz="1800" dirty="0"/>
            <a:t>πριν και μετά από την αφαίρεση της μάσκας,</a:t>
          </a:r>
          <a:endParaRPr lang="en-GB" sz="1800" dirty="0"/>
        </a:p>
      </dgm:t>
    </dgm:pt>
    <dgm:pt modelId="{93C92007-0F1A-4BFA-9D2D-B1DC70E70F21}" type="parTrans" cxnId="{606DCAA5-2883-4ED4-AD03-2BE993742013}">
      <dgm:prSet/>
      <dgm:spPr/>
      <dgm:t>
        <a:bodyPr/>
        <a:lstStyle/>
        <a:p>
          <a:endParaRPr lang="en-GB"/>
        </a:p>
      </dgm:t>
    </dgm:pt>
    <dgm:pt modelId="{AB0E260A-1EB0-485B-950D-C1987106D385}" type="sibTrans" cxnId="{606DCAA5-2883-4ED4-AD03-2BE993742013}">
      <dgm:prSet/>
      <dgm:spPr/>
      <dgm:t>
        <a:bodyPr/>
        <a:lstStyle/>
        <a:p>
          <a:endParaRPr lang="en-GB"/>
        </a:p>
      </dgm:t>
    </dgm:pt>
    <dgm:pt modelId="{E74B8119-FF5E-443E-AF73-D94F2CF75A0A}">
      <dgm:prSet custT="1"/>
      <dgm:spPr/>
      <dgm:t>
        <a:bodyPr/>
        <a:lstStyle/>
        <a:p>
          <a:pPr rtl="0"/>
          <a:r>
            <a:rPr lang="el-GR" sz="1800" dirty="0"/>
            <a:t>πριν και μετά την αφαίρεση των γαντιών, </a:t>
          </a:r>
          <a:endParaRPr lang="en-GB" sz="1800" dirty="0"/>
        </a:p>
      </dgm:t>
    </dgm:pt>
    <dgm:pt modelId="{FD95F13F-28D9-4E27-B0B0-AF9BA5450A32}" type="parTrans" cxnId="{11696959-424E-4081-B598-C1F68094C81A}">
      <dgm:prSet/>
      <dgm:spPr/>
      <dgm:t>
        <a:bodyPr/>
        <a:lstStyle/>
        <a:p>
          <a:endParaRPr lang="en-GB"/>
        </a:p>
      </dgm:t>
    </dgm:pt>
    <dgm:pt modelId="{268F1796-E622-41D3-938D-4A1A6E7A7290}" type="sibTrans" cxnId="{11696959-424E-4081-B598-C1F68094C81A}">
      <dgm:prSet/>
      <dgm:spPr/>
      <dgm:t>
        <a:bodyPr/>
        <a:lstStyle/>
        <a:p>
          <a:endParaRPr lang="en-GB"/>
        </a:p>
      </dgm:t>
    </dgm:pt>
    <dgm:pt modelId="{1BEC16D4-D5BD-465D-BBA4-47BB6041478C}">
      <dgm:prSet custT="1"/>
      <dgm:spPr/>
      <dgm:t>
        <a:bodyPr/>
        <a:lstStyle/>
        <a:p>
          <a:pPr rtl="0"/>
          <a:r>
            <a:rPr lang="el-GR" sz="1800" dirty="0"/>
            <a:t>μετά τη χρήση της τουαλέτας, </a:t>
          </a:r>
          <a:endParaRPr lang="en-GB" sz="1800" dirty="0"/>
        </a:p>
      </dgm:t>
    </dgm:pt>
    <dgm:pt modelId="{DCEA62BA-9E3C-4DBC-98BD-39379D379E11}" type="parTrans" cxnId="{6EC72788-D38E-4B6C-B1B9-7911E59F3589}">
      <dgm:prSet/>
      <dgm:spPr/>
      <dgm:t>
        <a:bodyPr/>
        <a:lstStyle/>
        <a:p>
          <a:endParaRPr lang="en-GB"/>
        </a:p>
      </dgm:t>
    </dgm:pt>
    <dgm:pt modelId="{40E9D1DE-0DF8-4B74-85B1-A5DC84AEFFC4}" type="sibTrans" cxnId="{6EC72788-D38E-4B6C-B1B9-7911E59F3589}">
      <dgm:prSet/>
      <dgm:spPr/>
      <dgm:t>
        <a:bodyPr/>
        <a:lstStyle/>
        <a:p>
          <a:endParaRPr lang="en-GB"/>
        </a:p>
      </dgm:t>
    </dgm:pt>
    <dgm:pt modelId="{6600012C-C8C2-4D81-B617-03EEA5097884}">
      <dgm:prSet custT="1"/>
      <dgm:spPr/>
      <dgm:t>
        <a:bodyPr/>
        <a:lstStyle/>
        <a:p>
          <a:pPr rtl="0"/>
          <a:r>
            <a:rPr lang="el-GR" sz="1800" dirty="0"/>
            <a:t>πριν από το φαγητό,</a:t>
          </a:r>
          <a:endParaRPr lang="en-GB" sz="1800" dirty="0"/>
        </a:p>
      </dgm:t>
    </dgm:pt>
    <dgm:pt modelId="{46718DEA-5FD0-424C-A372-86F5CF728EFF}" type="parTrans" cxnId="{35C1ECC2-A82E-42A0-9081-50E2511F9FF7}">
      <dgm:prSet/>
      <dgm:spPr/>
      <dgm:t>
        <a:bodyPr/>
        <a:lstStyle/>
        <a:p>
          <a:endParaRPr lang="en-GB"/>
        </a:p>
      </dgm:t>
    </dgm:pt>
    <dgm:pt modelId="{89B3F9BF-1444-4C88-A369-11334C5FB0D4}" type="sibTrans" cxnId="{35C1ECC2-A82E-42A0-9081-50E2511F9FF7}">
      <dgm:prSet/>
      <dgm:spPr/>
      <dgm:t>
        <a:bodyPr/>
        <a:lstStyle/>
        <a:p>
          <a:endParaRPr lang="en-GB"/>
        </a:p>
      </dgm:t>
    </dgm:pt>
    <dgm:pt modelId="{A154F7A2-1DBA-4302-A659-C1A1B0FA9FEB}">
      <dgm:prSet custT="1"/>
      <dgm:spPr/>
      <dgm:t>
        <a:bodyPr/>
        <a:lstStyle/>
        <a:p>
          <a:pPr rtl="0"/>
          <a:r>
            <a:rPr lang="el-GR" sz="1800" dirty="0"/>
            <a:t>πριν ακουμπήσουμε το πρόσωπο </a:t>
          </a:r>
          <a:r>
            <a:rPr lang="el-GR" sz="1800" dirty="0" smtClean="0"/>
            <a:t>κτλ.</a:t>
          </a:r>
          <a:endParaRPr lang="en-GB" sz="1800" dirty="0"/>
        </a:p>
      </dgm:t>
    </dgm:pt>
    <dgm:pt modelId="{65EAE723-07F3-43C4-88F8-9E86C5AE6F54}" type="parTrans" cxnId="{2BC947D0-DAB5-4E2D-A3A8-6DBE28C75ED9}">
      <dgm:prSet/>
      <dgm:spPr/>
      <dgm:t>
        <a:bodyPr/>
        <a:lstStyle/>
        <a:p>
          <a:endParaRPr lang="en-GB"/>
        </a:p>
      </dgm:t>
    </dgm:pt>
    <dgm:pt modelId="{A9A455B2-C87C-4363-8615-1A784DF2E0AA}" type="sibTrans" cxnId="{2BC947D0-DAB5-4E2D-A3A8-6DBE28C75ED9}">
      <dgm:prSet/>
      <dgm:spPr/>
      <dgm:t>
        <a:bodyPr/>
        <a:lstStyle/>
        <a:p>
          <a:endParaRPr lang="en-GB"/>
        </a:p>
      </dgm:t>
    </dgm:pt>
    <dgm:pt modelId="{09EE0420-4654-496D-88C6-4C7C7EEC9316}" type="pres">
      <dgm:prSet presAssocID="{620A92BA-2476-4E3F-86FD-A8077D7BD06C}" presName="linear" presStyleCnt="0">
        <dgm:presLayoutVars>
          <dgm:animLvl val="lvl"/>
          <dgm:resizeHandles val="exact"/>
        </dgm:presLayoutVars>
      </dgm:prSet>
      <dgm:spPr/>
      <dgm:t>
        <a:bodyPr/>
        <a:lstStyle/>
        <a:p>
          <a:endParaRPr lang="el-GR"/>
        </a:p>
      </dgm:t>
    </dgm:pt>
    <dgm:pt modelId="{7BB2F74F-4476-4F81-96BB-60C09DB19F18}" type="pres">
      <dgm:prSet presAssocID="{ADF944C2-98D3-4FBC-B131-238BF54F5C6E}" presName="parentText" presStyleLbl="node1" presStyleIdx="0" presStyleCnt="1" custScaleY="87535" custLinFactNeighborX="-505" custLinFactNeighborY="2321">
        <dgm:presLayoutVars>
          <dgm:chMax val="0"/>
          <dgm:bulletEnabled val="1"/>
        </dgm:presLayoutVars>
      </dgm:prSet>
      <dgm:spPr/>
      <dgm:t>
        <a:bodyPr/>
        <a:lstStyle/>
        <a:p>
          <a:endParaRPr lang="el-GR"/>
        </a:p>
      </dgm:t>
    </dgm:pt>
    <dgm:pt modelId="{E7616C0B-332D-49BC-B998-30D0EBEE676C}" type="pres">
      <dgm:prSet presAssocID="{ADF944C2-98D3-4FBC-B131-238BF54F5C6E}" presName="childText" presStyleLbl="revTx" presStyleIdx="0" presStyleCnt="1">
        <dgm:presLayoutVars>
          <dgm:bulletEnabled val="1"/>
        </dgm:presLayoutVars>
      </dgm:prSet>
      <dgm:spPr/>
      <dgm:t>
        <a:bodyPr/>
        <a:lstStyle/>
        <a:p>
          <a:endParaRPr lang="el-GR"/>
        </a:p>
      </dgm:t>
    </dgm:pt>
  </dgm:ptLst>
  <dgm:cxnLst>
    <dgm:cxn modelId="{B7840A8F-7EBF-483B-9B8F-D669CB14DFDF}" srcId="{ADF944C2-98D3-4FBC-B131-238BF54F5C6E}" destId="{842AD69A-D990-4458-9D99-0CBC213D796F}" srcOrd="0" destOrd="0" parTransId="{45FA4067-F11D-4FE8-B1A1-FE76E688891C}" sibTransId="{2ADA8673-28FE-4982-A6B7-4B51C5A73742}"/>
    <dgm:cxn modelId="{6EC72788-D38E-4B6C-B1B9-7911E59F3589}" srcId="{ADF944C2-98D3-4FBC-B131-238BF54F5C6E}" destId="{1BEC16D4-D5BD-465D-BBA4-47BB6041478C}" srcOrd="5" destOrd="0" parTransId="{DCEA62BA-9E3C-4DBC-98BD-39379D379E11}" sibTransId="{40E9D1DE-0DF8-4B74-85B1-A5DC84AEFFC4}"/>
    <dgm:cxn modelId="{365BD61C-15AD-49D9-9587-7FF3A46243D0}" type="presOf" srcId="{E74B8119-FF5E-443E-AF73-D94F2CF75A0A}" destId="{E7616C0B-332D-49BC-B998-30D0EBEE676C}" srcOrd="0" destOrd="4" presId="urn:microsoft.com/office/officeart/2005/8/layout/vList2"/>
    <dgm:cxn modelId="{AEED5D35-0D72-4BFE-AEDB-97D1D0CF6403}" srcId="{ADF944C2-98D3-4FBC-B131-238BF54F5C6E}" destId="{37BF0F67-D95A-4BD3-B2E6-8A99EEF79A40}" srcOrd="2" destOrd="0" parTransId="{70B96A59-AFF8-4972-B3A2-6E3B8B87D3DD}" sibTransId="{D03B4426-F163-4E27-ABC8-7F50C10ADE6F}"/>
    <dgm:cxn modelId="{2BC947D0-DAB5-4E2D-A3A8-6DBE28C75ED9}" srcId="{ADF944C2-98D3-4FBC-B131-238BF54F5C6E}" destId="{A154F7A2-1DBA-4302-A659-C1A1B0FA9FEB}" srcOrd="7" destOrd="0" parTransId="{65EAE723-07F3-43C4-88F8-9E86C5AE6F54}" sibTransId="{A9A455B2-C87C-4363-8615-1A784DF2E0AA}"/>
    <dgm:cxn modelId="{05CF87CE-C53B-4616-981B-563980AE599E}" type="presOf" srcId="{A154F7A2-1DBA-4302-A659-C1A1B0FA9FEB}" destId="{E7616C0B-332D-49BC-B998-30D0EBEE676C}" srcOrd="0" destOrd="7" presId="urn:microsoft.com/office/officeart/2005/8/layout/vList2"/>
    <dgm:cxn modelId="{FF367F22-E0E7-4EBD-A64A-BF7854183DD8}" type="presOf" srcId="{6600012C-C8C2-4D81-B617-03EEA5097884}" destId="{E7616C0B-332D-49BC-B998-30D0EBEE676C}" srcOrd="0" destOrd="6" presId="urn:microsoft.com/office/officeart/2005/8/layout/vList2"/>
    <dgm:cxn modelId="{A23E4DE7-A58C-4CB7-B5F5-CF634BB64B47}" srcId="{ADF944C2-98D3-4FBC-B131-238BF54F5C6E}" destId="{8E81B2D7-B7DE-423D-833B-F816B71BE359}" srcOrd="1" destOrd="0" parTransId="{BE2E1F96-6DE0-4789-ABE1-AA9526A9B7B6}" sibTransId="{95F1076D-F219-45F9-AA70-FA819724CF79}"/>
    <dgm:cxn modelId="{11696959-424E-4081-B598-C1F68094C81A}" srcId="{ADF944C2-98D3-4FBC-B131-238BF54F5C6E}" destId="{E74B8119-FF5E-443E-AF73-D94F2CF75A0A}" srcOrd="4" destOrd="0" parTransId="{FD95F13F-28D9-4E27-B0B0-AF9BA5450A32}" sibTransId="{268F1796-E622-41D3-938D-4A1A6E7A7290}"/>
    <dgm:cxn modelId="{BD0B78E3-7742-486E-9CD7-FFE8D4E9207C}" type="presOf" srcId="{1BEC16D4-D5BD-465D-BBA4-47BB6041478C}" destId="{E7616C0B-332D-49BC-B998-30D0EBEE676C}" srcOrd="0" destOrd="5" presId="urn:microsoft.com/office/officeart/2005/8/layout/vList2"/>
    <dgm:cxn modelId="{2E7CCC3C-D99B-4142-A3D3-1178F707A567}" srcId="{620A92BA-2476-4E3F-86FD-A8077D7BD06C}" destId="{ADF944C2-98D3-4FBC-B131-238BF54F5C6E}" srcOrd="0" destOrd="0" parTransId="{F8ACD558-A366-4F95-9249-96663A1AD952}" sibTransId="{D8F56556-A141-440A-AE3E-819EEC4FB1C1}"/>
    <dgm:cxn modelId="{5ED2D663-E2D1-43FB-9183-7ABF830489BF}" type="presOf" srcId="{620A92BA-2476-4E3F-86FD-A8077D7BD06C}" destId="{09EE0420-4654-496D-88C6-4C7C7EEC9316}" srcOrd="0" destOrd="0" presId="urn:microsoft.com/office/officeart/2005/8/layout/vList2"/>
    <dgm:cxn modelId="{CC54E5F3-481E-4B1F-8F8A-98E1FBFA9AE8}" type="presOf" srcId="{8E81B2D7-B7DE-423D-833B-F816B71BE359}" destId="{E7616C0B-332D-49BC-B998-30D0EBEE676C}" srcOrd="0" destOrd="1" presId="urn:microsoft.com/office/officeart/2005/8/layout/vList2"/>
    <dgm:cxn modelId="{606DCAA5-2883-4ED4-AD03-2BE993742013}" srcId="{ADF944C2-98D3-4FBC-B131-238BF54F5C6E}" destId="{3276DCE9-D181-4FBE-94FE-66573F686648}" srcOrd="3" destOrd="0" parTransId="{93C92007-0F1A-4BFA-9D2D-B1DC70E70F21}" sibTransId="{AB0E260A-1EB0-485B-950D-C1987106D385}"/>
    <dgm:cxn modelId="{CCFB6C47-5125-49FA-864C-E99AB030A3CB}" type="presOf" srcId="{37BF0F67-D95A-4BD3-B2E6-8A99EEF79A40}" destId="{E7616C0B-332D-49BC-B998-30D0EBEE676C}" srcOrd="0" destOrd="2" presId="urn:microsoft.com/office/officeart/2005/8/layout/vList2"/>
    <dgm:cxn modelId="{2A76848E-9C7D-46F3-AF02-C57EF974F112}" type="presOf" srcId="{ADF944C2-98D3-4FBC-B131-238BF54F5C6E}" destId="{7BB2F74F-4476-4F81-96BB-60C09DB19F18}" srcOrd="0" destOrd="0" presId="urn:microsoft.com/office/officeart/2005/8/layout/vList2"/>
    <dgm:cxn modelId="{45DAF2FD-4D05-4A66-A4B6-8220C9AAA53E}" type="presOf" srcId="{842AD69A-D990-4458-9D99-0CBC213D796F}" destId="{E7616C0B-332D-49BC-B998-30D0EBEE676C}" srcOrd="0" destOrd="0" presId="urn:microsoft.com/office/officeart/2005/8/layout/vList2"/>
    <dgm:cxn modelId="{73D87490-8C4D-4CB4-A888-E39A74EF1B52}" type="presOf" srcId="{3276DCE9-D181-4FBE-94FE-66573F686648}" destId="{E7616C0B-332D-49BC-B998-30D0EBEE676C}" srcOrd="0" destOrd="3" presId="urn:microsoft.com/office/officeart/2005/8/layout/vList2"/>
    <dgm:cxn modelId="{35C1ECC2-A82E-42A0-9081-50E2511F9FF7}" srcId="{ADF944C2-98D3-4FBC-B131-238BF54F5C6E}" destId="{6600012C-C8C2-4D81-B617-03EEA5097884}" srcOrd="6" destOrd="0" parTransId="{46718DEA-5FD0-424C-A372-86F5CF728EFF}" sibTransId="{89B3F9BF-1444-4C88-A369-11334C5FB0D4}"/>
    <dgm:cxn modelId="{4BAFDDBA-D12A-4E5B-A670-00D851602B7D}" type="presParOf" srcId="{09EE0420-4654-496D-88C6-4C7C7EEC9316}" destId="{7BB2F74F-4476-4F81-96BB-60C09DB19F18}" srcOrd="0" destOrd="0" presId="urn:microsoft.com/office/officeart/2005/8/layout/vList2"/>
    <dgm:cxn modelId="{A561C6EC-7C62-4671-B63B-2CB2802C5FB6}" type="presParOf" srcId="{09EE0420-4654-496D-88C6-4C7C7EEC9316}" destId="{E7616C0B-332D-49BC-B998-30D0EBEE676C}" srcOrd="1" destOrd="0" presId="urn:microsoft.com/office/officeart/2005/8/layout/vList2"/>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122D91E-4BAD-47D9-8521-ABD4B587034D}"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GB"/>
        </a:p>
      </dgm:t>
    </dgm:pt>
    <dgm:pt modelId="{A67F46EC-2EDB-4D3B-86C5-42E84741F05B}">
      <dgm:prSet custT="1"/>
      <dgm:spPr/>
      <dgm:t>
        <a:bodyPr/>
        <a:lstStyle/>
        <a:p>
          <a:pPr rtl="0"/>
          <a:r>
            <a:rPr lang="en-US" sz="2000" b="1" dirty="0" err="1"/>
            <a:t>Γι</a:t>
          </a:r>
          <a:r>
            <a:rPr lang="en-US" sz="2000" b="1" dirty="0"/>
            <a:t>ατί είναι σημαντινή η τήρηση αποστάσεων; </a:t>
          </a:r>
          <a:endParaRPr lang="en-GB" sz="2000" dirty="0"/>
        </a:p>
      </dgm:t>
    </dgm:pt>
    <dgm:pt modelId="{8D63BAC9-BA53-4D13-ACA3-594717872395}" type="parTrans" cxnId="{3AB4CDE5-60B2-4B18-AB9D-938719E6EF74}">
      <dgm:prSet/>
      <dgm:spPr/>
      <dgm:t>
        <a:bodyPr/>
        <a:lstStyle/>
        <a:p>
          <a:endParaRPr lang="en-GB"/>
        </a:p>
      </dgm:t>
    </dgm:pt>
    <dgm:pt modelId="{C86FC904-0C40-4D01-B735-D77BF216F157}" type="sibTrans" cxnId="{3AB4CDE5-60B2-4B18-AB9D-938719E6EF74}">
      <dgm:prSet/>
      <dgm:spPr/>
      <dgm:t>
        <a:bodyPr/>
        <a:lstStyle/>
        <a:p>
          <a:endParaRPr lang="en-GB"/>
        </a:p>
      </dgm:t>
    </dgm:pt>
    <dgm:pt modelId="{E11C1EFC-A46A-4728-A89C-2C540D0C7060}">
      <dgm:prSet custT="1"/>
      <dgm:spPr/>
      <dgm:t>
        <a:bodyPr/>
        <a:lstStyle/>
        <a:p>
          <a:pPr rtl="0"/>
          <a:r>
            <a:rPr lang="en-US" sz="1800" dirty="0" err="1"/>
            <a:t>Δι</a:t>
          </a:r>
          <a:r>
            <a:rPr lang="en-US" sz="1800" dirty="0"/>
            <a:t>ακόπτει τη μετάδοση απο ανθρωπο σε άνθρωπο </a:t>
          </a:r>
          <a:endParaRPr lang="en-GB" sz="1800" dirty="0"/>
        </a:p>
      </dgm:t>
    </dgm:pt>
    <dgm:pt modelId="{BAD58AF4-B1FF-4C91-B27F-51EC92E8BDA1}" type="parTrans" cxnId="{EB400408-09CC-40CB-B977-00FFF50424E1}">
      <dgm:prSet/>
      <dgm:spPr/>
      <dgm:t>
        <a:bodyPr/>
        <a:lstStyle/>
        <a:p>
          <a:endParaRPr lang="en-GB"/>
        </a:p>
      </dgm:t>
    </dgm:pt>
    <dgm:pt modelId="{0C5969D5-4B1F-4770-B6CD-D098C0F09F1B}" type="sibTrans" cxnId="{EB400408-09CC-40CB-B977-00FFF50424E1}">
      <dgm:prSet/>
      <dgm:spPr/>
      <dgm:t>
        <a:bodyPr/>
        <a:lstStyle/>
        <a:p>
          <a:endParaRPr lang="en-GB"/>
        </a:p>
      </dgm:t>
    </dgm:pt>
    <dgm:pt modelId="{7F23C4E8-DF95-4D50-B2B3-4D137B2BFCBB}">
      <dgm:prSet custT="1"/>
      <dgm:spPr/>
      <dgm:t>
        <a:bodyPr/>
        <a:lstStyle/>
        <a:p>
          <a:pPr rtl="0"/>
          <a:r>
            <a:rPr lang="en-US" sz="1800" dirty="0" err="1"/>
            <a:t>Προλ</a:t>
          </a:r>
          <a:r>
            <a:rPr lang="en-US" sz="1800" dirty="0"/>
            <a:t>αμβάνει την περαιτέρω διασπορά του ιού</a:t>
          </a:r>
          <a:endParaRPr lang="en-GB" sz="1800" dirty="0"/>
        </a:p>
      </dgm:t>
    </dgm:pt>
    <dgm:pt modelId="{5485BA9B-D7B8-4960-98C0-886BF401AFC8}" type="parTrans" cxnId="{A0E0F43B-A047-476F-8486-26AEE987B0B0}">
      <dgm:prSet/>
      <dgm:spPr/>
      <dgm:t>
        <a:bodyPr/>
        <a:lstStyle/>
        <a:p>
          <a:endParaRPr lang="en-GB"/>
        </a:p>
      </dgm:t>
    </dgm:pt>
    <dgm:pt modelId="{6006074C-55F6-4219-8601-A820E8BD8493}" type="sibTrans" cxnId="{A0E0F43B-A047-476F-8486-26AEE987B0B0}">
      <dgm:prSet/>
      <dgm:spPr/>
      <dgm:t>
        <a:bodyPr/>
        <a:lstStyle/>
        <a:p>
          <a:endParaRPr lang="en-GB"/>
        </a:p>
      </dgm:t>
    </dgm:pt>
    <dgm:pt modelId="{EAD52E17-9071-49AD-9D9A-21A073F3D90A}">
      <dgm:prSet custT="1"/>
      <dgm:spPr/>
      <dgm:t>
        <a:bodyPr/>
        <a:lstStyle/>
        <a:p>
          <a:pPr rtl="0"/>
          <a:r>
            <a:rPr lang="el-GR" sz="1800"/>
            <a:t>Μειώνει την ένταση της επιδημίας</a:t>
          </a:r>
          <a:endParaRPr lang="en-GB" sz="1800"/>
        </a:p>
      </dgm:t>
    </dgm:pt>
    <dgm:pt modelId="{1E28E678-2912-4EAA-9603-A437B4BAC5FB}" type="parTrans" cxnId="{1C0BD1F4-CAA8-40C2-AC75-ED9644B78652}">
      <dgm:prSet/>
      <dgm:spPr/>
      <dgm:t>
        <a:bodyPr/>
        <a:lstStyle/>
        <a:p>
          <a:endParaRPr lang="en-GB"/>
        </a:p>
      </dgm:t>
    </dgm:pt>
    <dgm:pt modelId="{7D78D89F-AA65-41DC-AE19-FE8A65433EF6}" type="sibTrans" cxnId="{1C0BD1F4-CAA8-40C2-AC75-ED9644B78652}">
      <dgm:prSet/>
      <dgm:spPr/>
      <dgm:t>
        <a:bodyPr/>
        <a:lstStyle/>
        <a:p>
          <a:endParaRPr lang="en-GB"/>
        </a:p>
      </dgm:t>
    </dgm:pt>
    <dgm:pt modelId="{0F58514D-261F-49D8-B664-DA81BEC77EF1}">
      <dgm:prSet custT="1"/>
      <dgm:spPr/>
      <dgm:t>
        <a:bodyPr/>
        <a:lstStyle/>
        <a:p>
          <a:pPr rtl="0"/>
          <a:r>
            <a:rPr lang="el-GR" sz="1800"/>
            <a:t>Μειώνει τα περιστατικά </a:t>
          </a:r>
          <a:r>
            <a:rPr lang="en-US" sz="1800"/>
            <a:t>COVID-19</a:t>
          </a:r>
          <a:endParaRPr lang="en-GB" sz="1800"/>
        </a:p>
      </dgm:t>
    </dgm:pt>
    <dgm:pt modelId="{9E2D1511-FF1F-4F68-971B-57DCA2237250}" type="parTrans" cxnId="{1093799D-D52F-4920-B62E-38CA19BE6321}">
      <dgm:prSet/>
      <dgm:spPr/>
      <dgm:t>
        <a:bodyPr/>
        <a:lstStyle/>
        <a:p>
          <a:endParaRPr lang="en-GB"/>
        </a:p>
      </dgm:t>
    </dgm:pt>
    <dgm:pt modelId="{F98CF9E7-8320-4C04-A432-56F2434CA6EB}" type="sibTrans" cxnId="{1093799D-D52F-4920-B62E-38CA19BE6321}">
      <dgm:prSet/>
      <dgm:spPr/>
      <dgm:t>
        <a:bodyPr/>
        <a:lstStyle/>
        <a:p>
          <a:endParaRPr lang="en-GB"/>
        </a:p>
      </dgm:t>
    </dgm:pt>
    <dgm:pt modelId="{BF1D35C8-F90B-444F-AC68-99FB30372D3B}" type="pres">
      <dgm:prSet presAssocID="{A122D91E-4BAD-47D9-8521-ABD4B587034D}" presName="vert0" presStyleCnt="0">
        <dgm:presLayoutVars>
          <dgm:dir/>
          <dgm:animOne val="branch"/>
          <dgm:animLvl val="lvl"/>
        </dgm:presLayoutVars>
      </dgm:prSet>
      <dgm:spPr/>
      <dgm:t>
        <a:bodyPr/>
        <a:lstStyle/>
        <a:p>
          <a:endParaRPr lang="el-GR"/>
        </a:p>
      </dgm:t>
    </dgm:pt>
    <dgm:pt modelId="{4DDE9B8B-708B-4F77-9E2F-4A9E7B227446}" type="pres">
      <dgm:prSet presAssocID="{A67F46EC-2EDB-4D3B-86C5-42E84741F05B}" presName="thickLine" presStyleLbl="alignNode1" presStyleIdx="0" presStyleCnt="1"/>
      <dgm:spPr/>
    </dgm:pt>
    <dgm:pt modelId="{375E7CEC-CBA9-40B7-9E88-A73889B00572}" type="pres">
      <dgm:prSet presAssocID="{A67F46EC-2EDB-4D3B-86C5-42E84741F05B}" presName="horz1" presStyleCnt="0"/>
      <dgm:spPr/>
    </dgm:pt>
    <dgm:pt modelId="{A1C3C8A7-9827-4A94-A8A7-CE7ADC8F4AC6}" type="pres">
      <dgm:prSet presAssocID="{A67F46EC-2EDB-4D3B-86C5-42E84741F05B}" presName="tx1" presStyleLbl="revTx" presStyleIdx="0" presStyleCnt="5"/>
      <dgm:spPr/>
      <dgm:t>
        <a:bodyPr/>
        <a:lstStyle/>
        <a:p>
          <a:endParaRPr lang="el-GR"/>
        </a:p>
      </dgm:t>
    </dgm:pt>
    <dgm:pt modelId="{741F8411-C2F9-4D67-A6EA-1177F5C233B1}" type="pres">
      <dgm:prSet presAssocID="{A67F46EC-2EDB-4D3B-86C5-42E84741F05B}" presName="vert1" presStyleCnt="0"/>
      <dgm:spPr/>
    </dgm:pt>
    <dgm:pt modelId="{A75BAC54-204A-4007-BAB2-18733419432B}" type="pres">
      <dgm:prSet presAssocID="{E11C1EFC-A46A-4728-A89C-2C540D0C7060}" presName="vertSpace2a" presStyleCnt="0"/>
      <dgm:spPr/>
    </dgm:pt>
    <dgm:pt modelId="{4A4C9F10-F6C2-41CE-858D-F6C536D00E9B}" type="pres">
      <dgm:prSet presAssocID="{E11C1EFC-A46A-4728-A89C-2C540D0C7060}" presName="horz2" presStyleCnt="0"/>
      <dgm:spPr/>
    </dgm:pt>
    <dgm:pt modelId="{6A895E15-466E-4B94-87E7-150E56F63CAA}" type="pres">
      <dgm:prSet presAssocID="{E11C1EFC-A46A-4728-A89C-2C540D0C7060}" presName="horzSpace2" presStyleCnt="0"/>
      <dgm:spPr/>
    </dgm:pt>
    <dgm:pt modelId="{206128A2-447A-4425-B48F-1A9AB1F90B34}" type="pres">
      <dgm:prSet presAssocID="{E11C1EFC-A46A-4728-A89C-2C540D0C7060}" presName="tx2" presStyleLbl="revTx" presStyleIdx="1" presStyleCnt="5"/>
      <dgm:spPr/>
      <dgm:t>
        <a:bodyPr/>
        <a:lstStyle/>
        <a:p>
          <a:endParaRPr lang="el-GR"/>
        </a:p>
      </dgm:t>
    </dgm:pt>
    <dgm:pt modelId="{2DC67EE4-DDC8-437C-A036-B19C6991A008}" type="pres">
      <dgm:prSet presAssocID="{E11C1EFC-A46A-4728-A89C-2C540D0C7060}" presName="vert2" presStyleCnt="0"/>
      <dgm:spPr/>
    </dgm:pt>
    <dgm:pt modelId="{CD29483B-2914-4BF1-8002-650DAC8AF604}" type="pres">
      <dgm:prSet presAssocID="{E11C1EFC-A46A-4728-A89C-2C540D0C7060}" presName="thinLine2b" presStyleLbl="callout" presStyleIdx="0" presStyleCnt="4"/>
      <dgm:spPr/>
    </dgm:pt>
    <dgm:pt modelId="{C1E1B098-1D5A-4E33-B955-6836A8F4DFEA}" type="pres">
      <dgm:prSet presAssocID="{E11C1EFC-A46A-4728-A89C-2C540D0C7060}" presName="vertSpace2b" presStyleCnt="0"/>
      <dgm:spPr/>
    </dgm:pt>
    <dgm:pt modelId="{249723C4-6763-4431-8540-B4B812B27D58}" type="pres">
      <dgm:prSet presAssocID="{7F23C4E8-DF95-4D50-B2B3-4D137B2BFCBB}" presName="horz2" presStyleCnt="0"/>
      <dgm:spPr/>
    </dgm:pt>
    <dgm:pt modelId="{2E56FCC5-6906-4974-87EA-38B988A86CAB}" type="pres">
      <dgm:prSet presAssocID="{7F23C4E8-DF95-4D50-B2B3-4D137B2BFCBB}" presName="horzSpace2" presStyleCnt="0"/>
      <dgm:spPr/>
    </dgm:pt>
    <dgm:pt modelId="{6363FA72-733A-444E-8788-EAD755E42768}" type="pres">
      <dgm:prSet presAssocID="{7F23C4E8-DF95-4D50-B2B3-4D137B2BFCBB}" presName="tx2" presStyleLbl="revTx" presStyleIdx="2" presStyleCnt="5"/>
      <dgm:spPr/>
      <dgm:t>
        <a:bodyPr/>
        <a:lstStyle/>
        <a:p>
          <a:endParaRPr lang="el-GR"/>
        </a:p>
      </dgm:t>
    </dgm:pt>
    <dgm:pt modelId="{6B662096-265C-4AC5-A2C8-0AC3FC49BC58}" type="pres">
      <dgm:prSet presAssocID="{7F23C4E8-DF95-4D50-B2B3-4D137B2BFCBB}" presName="vert2" presStyleCnt="0"/>
      <dgm:spPr/>
    </dgm:pt>
    <dgm:pt modelId="{BB9845FF-68B6-4898-A13A-E98003AD705A}" type="pres">
      <dgm:prSet presAssocID="{7F23C4E8-DF95-4D50-B2B3-4D137B2BFCBB}" presName="thinLine2b" presStyleLbl="callout" presStyleIdx="1" presStyleCnt="4"/>
      <dgm:spPr/>
    </dgm:pt>
    <dgm:pt modelId="{CAF03758-F590-451A-91BD-FF9F4814F1BD}" type="pres">
      <dgm:prSet presAssocID="{7F23C4E8-DF95-4D50-B2B3-4D137B2BFCBB}" presName="vertSpace2b" presStyleCnt="0"/>
      <dgm:spPr/>
    </dgm:pt>
    <dgm:pt modelId="{85E0F765-EAB5-4CA7-B2A7-F865C83775C0}" type="pres">
      <dgm:prSet presAssocID="{EAD52E17-9071-49AD-9D9A-21A073F3D90A}" presName="horz2" presStyleCnt="0"/>
      <dgm:spPr/>
    </dgm:pt>
    <dgm:pt modelId="{E4C8DF59-A1BA-41EA-87EF-7CE89A6FE123}" type="pres">
      <dgm:prSet presAssocID="{EAD52E17-9071-49AD-9D9A-21A073F3D90A}" presName="horzSpace2" presStyleCnt="0"/>
      <dgm:spPr/>
    </dgm:pt>
    <dgm:pt modelId="{83ACCFBE-D440-4E47-B61F-DDF909B157C0}" type="pres">
      <dgm:prSet presAssocID="{EAD52E17-9071-49AD-9D9A-21A073F3D90A}" presName="tx2" presStyleLbl="revTx" presStyleIdx="3" presStyleCnt="5"/>
      <dgm:spPr/>
      <dgm:t>
        <a:bodyPr/>
        <a:lstStyle/>
        <a:p>
          <a:endParaRPr lang="el-GR"/>
        </a:p>
      </dgm:t>
    </dgm:pt>
    <dgm:pt modelId="{4222055F-4324-40F6-97C1-C62EFA266025}" type="pres">
      <dgm:prSet presAssocID="{EAD52E17-9071-49AD-9D9A-21A073F3D90A}" presName="vert2" presStyleCnt="0"/>
      <dgm:spPr/>
    </dgm:pt>
    <dgm:pt modelId="{4DB49FC1-50EF-4E0A-9AFD-83827B5E3010}" type="pres">
      <dgm:prSet presAssocID="{EAD52E17-9071-49AD-9D9A-21A073F3D90A}" presName="thinLine2b" presStyleLbl="callout" presStyleIdx="2" presStyleCnt="4"/>
      <dgm:spPr/>
    </dgm:pt>
    <dgm:pt modelId="{8B3B4E5E-1347-42E4-87A3-03E9ED01FC9A}" type="pres">
      <dgm:prSet presAssocID="{EAD52E17-9071-49AD-9D9A-21A073F3D90A}" presName="vertSpace2b" presStyleCnt="0"/>
      <dgm:spPr/>
    </dgm:pt>
    <dgm:pt modelId="{66C1C9F6-E360-4547-BAAC-BAC6CB9711FC}" type="pres">
      <dgm:prSet presAssocID="{0F58514D-261F-49D8-B664-DA81BEC77EF1}" presName="horz2" presStyleCnt="0"/>
      <dgm:spPr/>
    </dgm:pt>
    <dgm:pt modelId="{89DDBC7E-C0A2-4289-98DA-742962807242}" type="pres">
      <dgm:prSet presAssocID="{0F58514D-261F-49D8-B664-DA81BEC77EF1}" presName="horzSpace2" presStyleCnt="0"/>
      <dgm:spPr/>
    </dgm:pt>
    <dgm:pt modelId="{BA650CDB-F50D-45BA-A4A1-00CE9A55FE96}" type="pres">
      <dgm:prSet presAssocID="{0F58514D-261F-49D8-B664-DA81BEC77EF1}" presName="tx2" presStyleLbl="revTx" presStyleIdx="4" presStyleCnt="5"/>
      <dgm:spPr/>
      <dgm:t>
        <a:bodyPr/>
        <a:lstStyle/>
        <a:p>
          <a:endParaRPr lang="el-GR"/>
        </a:p>
      </dgm:t>
    </dgm:pt>
    <dgm:pt modelId="{4A1A2111-AFD1-408B-BC1A-12E61573E3FF}" type="pres">
      <dgm:prSet presAssocID="{0F58514D-261F-49D8-B664-DA81BEC77EF1}" presName="vert2" presStyleCnt="0"/>
      <dgm:spPr/>
    </dgm:pt>
    <dgm:pt modelId="{236C7088-78B6-4723-B7C0-0A532BF9E437}" type="pres">
      <dgm:prSet presAssocID="{0F58514D-261F-49D8-B664-DA81BEC77EF1}" presName="thinLine2b" presStyleLbl="callout" presStyleIdx="3" presStyleCnt="4"/>
      <dgm:spPr/>
    </dgm:pt>
    <dgm:pt modelId="{3F20E8D4-7B4E-4B31-890C-3354BC4BDE70}" type="pres">
      <dgm:prSet presAssocID="{0F58514D-261F-49D8-B664-DA81BEC77EF1}" presName="vertSpace2b" presStyleCnt="0"/>
      <dgm:spPr/>
    </dgm:pt>
  </dgm:ptLst>
  <dgm:cxnLst>
    <dgm:cxn modelId="{3FDD714E-3CCE-4EEA-996E-9470203E1A0C}" type="presOf" srcId="{0F58514D-261F-49D8-B664-DA81BEC77EF1}" destId="{BA650CDB-F50D-45BA-A4A1-00CE9A55FE96}" srcOrd="0" destOrd="0" presId="urn:microsoft.com/office/officeart/2008/layout/LinedList"/>
    <dgm:cxn modelId="{1093799D-D52F-4920-B62E-38CA19BE6321}" srcId="{A67F46EC-2EDB-4D3B-86C5-42E84741F05B}" destId="{0F58514D-261F-49D8-B664-DA81BEC77EF1}" srcOrd="3" destOrd="0" parTransId="{9E2D1511-FF1F-4F68-971B-57DCA2237250}" sibTransId="{F98CF9E7-8320-4C04-A432-56F2434CA6EB}"/>
    <dgm:cxn modelId="{3AB4CDE5-60B2-4B18-AB9D-938719E6EF74}" srcId="{A122D91E-4BAD-47D9-8521-ABD4B587034D}" destId="{A67F46EC-2EDB-4D3B-86C5-42E84741F05B}" srcOrd="0" destOrd="0" parTransId="{8D63BAC9-BA53-4D13-ACA3-594717872395}" sibTransId="{C86FC904-0C40-4D01-B735-D77BF216F157}"/>
    <dgm:cxn modelId="{3FE21204-A617-4BC8-9472-705F53A85579}" type="presOf" srcId="{A67F46EC-2EDB-4D3B-86C5-42E84741F05B}" destId="{A1C3C8A7-9827-4A94-A8A7-CE7ADC8F4AC6}" srcOrd="0" destOrd="0" presId="urn:microsoft.com/office/officeart/2008/layout/LinedList"/>
    <dgm:cxn modelId="{27E9ABFD-D40C-4058-9A12-D0C868DE9717}" type="presOf" srcId="{EAD52E17-9071-49AD-9D9A-21A073F3D90A}" destId="{83ACCFBE-D440-4E47-B61F-DDF909B157C0}" srcOrd="0" destOrd="0" presId="urn:microsoft.com/office/officeart/2008/layout/LinedList"/>
    <dgm:cxn modelId="{655983F9-E49E-47B6-96E1-C5FF25CE74B0}" type="presOf" srcId="{E11C1EFC-A46A-4728-A89C-2C540D0C7060}" destId="{206128A2-447A-4425-B48F-1A9AB1F90B34}" srcOrd="0" destOrd="0" presId="urn:microsoft.com/office/officeart/2008/layout/LinedList"/>
    <dgm:cxn modelId="{1C0BD1F4-CAA8-40C2-AC75-ED9644B78652}" srcId="{A67F46EC-2EDB-4D3B-86C5-42E84741F05B}" destId="{EAD52E17-9071-49AD-9D9A-21A073F3D90A}" srcOrd="2" destOrd="0" parTransId="{1E28E678-2912-4EAA-9603-A437B4BAC5FB}" sibTransId="{7D78D89F-AA65-41DC-AE19-FE8A65433EF6}"/>
    <dgm:cxn modelId="{66E7FAE2-52FC-4B5B-8363-042EAB4CFB35}" type="presOf" srcId="{A122D91E-4BAD-47D9-8521-ABD4B587034D}" destId="{BF1D35C8-F90B-444F-AC68-99FB30372D3B}" srcOrd="0" destOrd="0" presId="urn:microsoft.com/office/officeart/2008/layout/LinedList"/>
    <dgm:cxn modelId="{A0E0F43B-A047-476F-8486-26AEE987B0B0}" srcId="{A67F46EC-2EDB-4D3B-86C5-42E84741F05B}" destId="{7F23C4E8-DF95-4D50-B2B3-4D137B2BFCBB}" srcOrd="1" destOrd="0" parTransId="{5485BA9B-D7B8-4960-98C0-886BF401AFC8}" sibTransId="{6006074C-55F6-4219-8601-A820E8BD8493}"/>
    <dgm:cxn modelId="{6C0271FE-0E4B-4879-A2D0-D50F5C8011C6}" type="presOf" srcId="{7F23C4E8-DF95-4D50-B2B3-4D137B2BFCBB}" destId="{6363FA72-733A-444E-8788-EAD755E42768}" srcOrd="0" destOrd="0" presId="urn:microsoft.com/office/officeart/2008/layout/LinedList"/>
    <dgm:cxn modelId="{EB400408-09CC-40CB-B977-00FFF50424E1}" srcId="{A67F46EC-2EDB-4D3B-86C5-42E84741F05B}" destId="{E11C1EFC-A46A-4728-A89C-2C540D0C7060}" srcOrd="0" destOrd="0" parTransId="{BAD58AF4-B1FF-4C91-B27F-51EC92E8BDA1}" sibTransId="{0C5969D5-4B1F-4770-B6CD-D098C0F09F1B}"/>
    <dgm:cxn modelId="{FDC0A6AA-5B23-4814-8ABC-4B6A7E9B7B36}" type="presParOf" srcId="{BF1D35C8-F90B-444F-AC68-99FB30372D3B}" destId="{4DDE9B8B-708B-4F77-9E2F-4A9E7B227446}" srcOrd="0" destOrd="0" presId="urn:microsoft.com/office/officeart/2008/layout/LinedList"/>
    <dgm:cxn modelId="{7D6DAE0E-97CD-4CAB-986F-482EF849072A}" type="presParOf" srcId="{BF1D35C8-F90B-444F-AC68-99FB30372D3B}" destId="{375E7CEC-CBA9-40B7-9E88-A73889B00572}" srcOrd="1" destOrd="0" presId="urn:microsoft.com/office/officeart/2008/layout/LinedList"/>
    <dgm:cxn modelId="{6B64A5BA-94CC-487B-B4DC-C2F9E482F8AA}" type="presParOf" srcId="{375E7CEC-CBA9-40B7-9E88-A73889B00572}" destId="{A1C3C8A7-9827-4A94-A8A7-CE7ADC8F4AC6}" srcOrd="0" destOrd="0" presId="urn:microsoft.com/office/officeart/2008/layout/LinedList"/>
    <dgm:cxn modelId="{20927108-9F1A-44DB-B2D7-70A8724FE318}" type="presParOf" srcId="{375E7CEC-CBA9-40B7-9E88-A73889B00572}" destId="{741F8411-C2F9-4D67-A6EA-1177F5C233B1}" srcOrd="1" destOrd="0" presId="urn:microsoft.com/office/officeart/2008/layout/LinedList"/>
    <dgm:cxn modelId="{A5B6612A-832A-4320-80B8-1F811D45A39F}" type="presParOf" srcId="{741F8411-C2F9-4D67-A6EA-1177F5C233B1}" destId="{A75BAC54-204A-4007-BAB2-18733419432B}" srcOrd="0" destOrd="0" presId="urn:microsoft.com/office/officeart/2008/layout/LinedList"/>
    <dgm:cxn modelId="{9977CC93-BD78-473D-9B45-63F3443776EE}" type="presParOf" srcId="{741F8411-C2F9-4D67-A6EA-1177F5C233B1}" destId="{4A4C9F10-F6C2-41CE-858D-F6C536D00E9B}" srcOrd="1" destOrd="0" presId="urn:microsoft.com/office/officeart/2008/layout/LinedList"/>
    <dgm:cxn modelId="{D550C3F9-A85E-42FE-B554-2DC44E8E68E5}" type="presParOf" srcId="{4A4C9F10-F6C2-41CE-858D-F6C536D00E9B}" destId="{6A895E15-466E-4B94-87E7-150E56F63CAA}" srcOrd="0" destOrd="0" presId="urn:microsoft.com/office/officeart/2008/layout/LinedList"/>
    <dgm:cxn modelId="{2346A5EC-315E-4F49-BE8E-CBFDB1F86EE5}" type="presParOf" srcId="{4A4C9F10-F6C2-41CE-858D-F6C536D00E9B}" destId="{206128A2-447A-4425-B48F-1A9AB1F90B34}" srcOrd="1" destOrd="0" presId="urn:microsoft.com/office/officeart/2008/layout/LinedList"/>
    <dgm:cxn modelId="{3AB008E5-181F-4422-BE8F-40E00FE3B78E}" type="presParOf" srcId="{4A4C9F10-F6C2-41CE-858D-F6C536D00E9B}" destId="{2DC67EE4-DDC8-437C-A036-B19C6991A008}" srcOrd="2" destOrd="0" presId="urn:microsoft.com/office/officeart/2008/layout/LinedList"/>
    <dgm:cxn modelId="{E7953CC8-86FF-4D6E-A599-1A73F6EA73C7}" type="presParOf" srcId="{741F8411-C2F9-4D67-A6EA-1177F5C233B1}" destId="{CD29483B-2914-4BF1-8002-650DAC8AF604}" srcOrd="2" destOrd="0" presId="urn:microsoft.com/office/officeart/2008/layout/LinedList"/>
    <dgm:cxn modelId="{0B47CB03-5FA6-4768-BC11-1EC77678242D}" type="presParOf" srcId="{741F8411-C2F9-4D67-A6EA-1177F5C233B1}" destId="{C1E1B098-1D5A-4E33-B955-6836A8F4DFEA}" srcOrd="3" destOrd="0" presId="urn:microsoft.com/office/officeart/2008/layout/LinedList"/>
    <dgm:cxn modelId="{5846C4D0-36CF-46D2-B983-C81DE7CF727E}" type="presParOf" srcId="{741F8411-C2F9-4D67-A6EA-1177F5C233B1}" destId="{249723C4-6763-4431-8540-B4B812B27D58}" srcOrd="4" destOrd="0" presId="urn:microsoft.com/office/officeart/2008/layout/LinedList"/>
    <dgm:cxn modelId="{B47A059A-9CFB-4676-B966-478367BA5D19}" type="presParOf" srcId="{249723C4-6763-4431-8540-B4B812B27D58}" destId="{2E56FCC5-6906-4974-87EA-38B988A86CAB}" srcOrd="0" destOrd="0" presId="urn:microsoft.com/office/officeart/2008/layout/LinedList"/>
    <dgm:cxn modelId="{4A4BD405-2E33-4D33-8645-C3DAC75B0D6A}" type="presParOf" srcId="{249723C4-6763-4431-8540-B4B812B27D58}" destId="{6363FA72-733A-444E-8788-EAD755E42768}" srcOrd="1" destOrd="0" presId="urn:microsoft.com/office/officeart/2008/layout/LinedList"/>
    <dgm:cxn modelId="{9B8C27E1-E862-4F50-BDB5-0DB07F809A7A}" type="presParOf" srcId="{249723C4-6763-4431-8540-B4B812B27D58}" destId="{6B662096-265C-4AC5-A2C8-0AC3FC49BC58}" srcOrd="2" destOrd="0" presId="urn:microsoft.com/office/officeart/2008/layout/LinedList"/>
    <dgm:cxn modelId="{850EE678-B6FE-43E0-9411-06BF84F26DA0}" type="presParOf" srcId="{741F8411-C2F9-4D67-A6EA-1177F5C233B1}" destId="{BB9845FF-68B6-4898-A13A-E98003AD705A}" srcOrd="5" destOrd="0" presId="urn:microsoft.com/office/officeart/2008/layout/LinedList"/>
    <dgm:cxn modelId="{192F531A-840A-430F-9AA1-630A449E40E6}" type="presParOf" srcId="{741F8411-C2F9-4D67-A6EA-1177F5C233B1}" destId="{CAF03758-F590-451A-91BD-FF9F4814F1BD}" srcOrd="6" destOrd="0" presId="urn:microsoft.com/office/officeart/2008/layout/LinedList"/>
    <dgm:cxn modelId="{DC48A567-A82B-4515-A70E-536DEACC2471}" type="presParOf" srcId="{741F8411-C2F9-4D67-A6EA-1177F5C233B1}" destId="{85E0F765-EAB5-4CA7-B2A7-F865C83775C0}" srcOrd="7" destOrd="0" presId="urn:microsoft.com/office/officeart/2008/layout/LinedList"/>
    <dgm:cxn modelId="{CEF815C3-3A30-4301-A97A-5E454C72FC8D}" type="presParOf" srcId="{85E0F765-EAB5-4CA7-B2A7-F865C83775C0}" destId="{E4C8DF59-A1BA-41EA-87EF-7CE89A6FE123}" srcOrd="0" destOrd="0" presId="urn:microsoft.com/office/officeart/2008/layout/LinedList"/>
    <dgm:cxn modelId="{030D6ECE-38F9-46D7-AEC2-C6C613DFCF56}" type="presParOf" srcId="{85E0F765-EAB5-4CA7-B2A7-F865C83775C0}" destId="{83ACCFBE-D440-4E47-B61F-DDF909B157C0}" srcOrd="1" destOrd="0" presId="urn:microsoft.com/office/officeart/2008/layout/LinedList"/>
    <dgm:cxn modelId="{364909ED-C6A7-41A3-8414-AF91029AE8E9}" type="presParOf" srcId="{85E0F765-EAB5-4CA7-B2A7-F865C83775C0}" destId="{4222055F-4324-40F6-97C1-C62EFA266025}" srcOrd="2" destOrd="0" presId="urn:microsoft.com/office/officeart/2008/layout/LinedList"/>
    <dgm:cxn modelId="{15BA41C8-6812-4105-932C-7E429E93C594}" type="presParOf" srcId="{741F8411-C2F9-4D67-A6EA-1177F5C233B1}" destId="{4DB49FC1-50EF-4E0A-9AFD-83827B5E3010}" srcOrd="8" destOrd="0" presId="urn:microsoft.com/office/officeart/2008/layout/LinedList"/>
    <dgm:cxn modelId="{9E7171D6-5802-4D64-BBEF-DEEA7360E4F0}" type="presParOf" srcId="{741F8411-C2F9-4D67-A6EA-1177F5C233B1}" destId="{8B3B4E5E-1347-42E4-87A3-03E9ED01FC9A}" srcOrd="9" destOrd="0" presId="urn:microsoft.com/office/officeart/2008/layout/LinedList"/>
    <dgm:cxn modelId="{76C8D236-0553-4BDF-9D0B-19D4C54FC346}" type="presParOf" srcId="{741F8411-C2F9-4D67-A6EA-1177F5C233B1}" destId="{66C1C9F6-E360-4547-BAAC-BAC6CB9711FC}" srcOrd="10" destOrd="0" presId="urn:microsoft.com/office/officeart/2008/layout/LinedList"/>
    <dgm:cxn modelId="{059C23B6-0570-40DE-A102-352987A73F99}" type="presParOf" srcId="{66C1C9F6-E360-4547-BAAC-BAC6CB9711FC}" destId="{89DDBC7E-C0A2-4289-98DA-742962807242}" srcOrd="0" destOrd="0" presId="urn:microsoft.com/office/officeart/2008/layout/LinedList"/>
    <dgm:cxn modelId="{261D565D-EE58-410B-807E-756461E519BB}" type="presParOf" srcId="{66C1C9F6-E360-4547-BAAC-BAC6CB9711FC}" destId="{BA650CDB-F50D-45BA-A4A1-00CE9A55FE96}" srcOrd="1" destOrd="0" presId="urn:microsoft.com/office/officeart/2008/layout/LinedList"/>
    <dgm:cxn modelId="{2B7E46A4-DC02-45DD-BBA0-24EEBE7D5B2C}" type="presParOf" srcId="{66C1C9F6-E360-4547-BAAC-BAC6CB9711FC}" destId="{4A1A2111-AFD1-408B-BC1A-12E61573E3FF}" srcOrd="2" destOrd="0" presId="urn:microsoft.com/office/officeart/2008/layout/LinedList"/>
    <dgm:cxn modelId="{D097398A-870B-4EF2-A6E2-4D7779FC283B}" type="presParOf" srcId="{741F8411-C2F9-4D67-A6EA-1177F5C233B1}" destId="{236C7088-78B6-4723-B7C0-0A532BF9E437}" srcOrd="11" destOrd="0" presId="urn:microsoft.com/office/officeart/2008/layout/LinedList"/>
    <dgm:cxn modelId="{B64E5A9A-B9CD-4D68-8044-0EBAF36EE963}" type="presParOf" srcId="{741F8411-C2F9-4D67-A6EA-1177F5C233B1}" destId="{3F20E8D4-7B4E-4B31-890C-3354BC4BDE70}" srcOrd="12" destOrd="0" presId="urn:microsoft.com/office/officeart/2008/layout/LinedList"/>
  </dgm:cxnLst>
  <dgm:bg/>
  <dgm:whole/>
  <dgm:extLst>
    <a:ext uri="http://schemas.microsoft.com/office/drawing/2008/diagram">
      <dsp:dataModelExt xmlns=""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3F6F21A-C83D-4C1C-9A03-E72F5B3B107F}"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GB"/>
        </a:p>
      </dgm:t>
    </dgm:pt>
    <dgm:pt modelId="{B423540B-C0A0-4EF2-A044-F41480C125F4}">
      <dgm:prSet/>
      <dgm:spPr/>
      <dgm:t>
        <a:bodyPr/>
        <a:lstStyle/>
        <a:p>
          <a:pPr algn="ctr" rtl="0"/>
          <a:r>
            <a:rPr lang="el-GR" b="1" dirty="0"/>
            <a:t>Η φυσική απόσταση 1,5 μέτρων πρέπει να τηρείται και σε όλους τους εσωτερικούς και εξωτερικούς χώρους μεταξύ των ατόμων </a:t>
          </a:r>
          <a:endParaRPr lang="en-GB" dirty="0"/>
        </a:p>
      </dgm:t>
    </dgm:pt>
    <dgm:pt modelId="{0EA01B87-DE1D-4E8C-AEE3-1002A96EC8F3}" type="parTrans" cxnId="{C8659609-B046-460A-A0AF-C86576151721}">
      <dgm:prSet/>
      <dgm:spPr/>
      <dgm:t>
        <a:bodyPr/>
        <a:lstStyle/>
        <a:p>
          <a:endParaRPr lang="en-GB"/>
        </a:p>
      </dgm:t>
    </dgm:pt>
    <dgm:pt modelId="{EBFBAFED-4F78-4BE8-A1A8-FD912F6D0E2E}" type="sibTrans" cxnId="{C8659609-B046-460A-A0AF-C86576151721}">
      <dgm:prSet/>
      <dgm:spPr/>
      <dgm:t>
        <a:bodyPr/>
        <a:lstStyle/>
        <a:p>
          <a:endParaRPr lang="en-GB"/>
        </a:p>
      </dgm:t>
    </dgm:pt>
    <dgm:pt modelId="{F959D994-6437-4B80-840B-1B48C5B43260}" type="pres">
      <dgm:prSet presAssocID="{B3F6F21A-C83D-4C1C-9A03-E72F5B3B107F}" presName="linear" presStyleCnt="0">
        <dgm:presLayoutVars>
          <dgm:animLvl val="lvl"/>
          <dgm:resizeHandles val="exact"/>
        </dgm:presLayoutVars>
      </dgm:prSet>
      <dgm:spPr/>
      <dgm:t>
        <a:bodyPr/>
        <a:lstStyle/>
        <a:p>
          <a:endParaRPr lang="el-GR"/>
        </a:p>
      </dgm:t>
    </dgm:pt>
    <dgm:pt modelId="{77DBE350-0CDF-414B-A269-F716464259FC}" type="pres">
      <dgm:prSet presAssocID="{B423540B-C0A0-4EF2-A044-F41480C125F4}" presName="parentText" presStyleLbl="node1" presStyleIdx="0" presStyleCnt="1" custLinFactNeighborY="7209">
        <dgm:presLayoutVars>
          <dgm:chMax val="0"/>
          <dgm:bulletEnabled val="1"/>
        </dgm:presLayoutVars>
      </dgm:prSet>
      <dgm:spPr/>
      <dgm:t>
        <a:bodyPr/>
        <a:lstStyle/>
        <a:p>
          <a:endParaRPr lang="el-GR"/>
        </a:p>
      </dgm:t>
    </dgm:pt>
  </dgm:ptLst>
  <dgm:cxnLst>
    <dgm:cxn modelId="{C8659609-B046-460A-A0AF-C86576151721}" srcId="{B3F6F21A-C83D-4C1C-9A03-E72F5B3B107F}" destId="{B423540B-C0A0-4EF2-A044-F41480C125F4}" srcOrd="0" destOrd="0" parTransId="{0EA01B87-DE1D-4E8C-AEE3-1002A96EC8F3}" sibTransId="{EBFBAFED-4F78-4BE8-A1A8-FD912F6D0E2E}"/>
    <dgm:cxn modelId="{29B0C41E-8871-40A3-AC0C-57FED0995BDB}" type="presOf" srcId="{B3F6F21A-C83D-4C1C-9A03-E72F5B3B107F}" destId="{F959D994-6437-4B80-840B-1B48C5B43260}" srcOrd="0" destOrd="0" presId="urn:microsoft.com/office/officeart/2005/8/layout/vList2"/>
    <dgm:cxn modelId="{C975B65D-56F9-40F9-ABA6-B44970E15193}" type="presOf" srcId="{B423540B-C0A0-4EF2-A044-F41480C125F4}" destId="{77DBE350-0CDF-414B-A269-F716464259FC}" srcOrd="0" destOrd="0" presId="urn:microsoft.com/office/officeart/2005/8/layout/vList2"/>
    <dgm:cxn modelId="{5DFC8221-59C0-4858-9E86-3288640E5EA9}" type="presParOf" srcId="{F959D994-6437-4B80-840B-1B48C5B43260}" destId="{77DBE350-0CDF-414B-A269-F716464259FC}" srcOrd="0" destOrd="0" presId="urn:microsoft.com/office/officeart/2005/8/layout/vList2"/>
  </dgm:cxnLst>
  <dgm:bg/>
  <dgm:whole/>
  <dgm:extLst>
    <a:ext uri="http://schemas.microsoft.com/office/drawing/2008/diagram">
      <dsp:dataModelExt xmlns="" xmlns:dsp="http://schemas.microsoft.com/office/drawing/2008/diagram" relId="rId12"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122D91E-4BAD-47D9-8521-ABD4B587034D}"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GB"/>
        </a:p>
      </dgm:t>
    </dgm:pt>
    <dgm:pt modelId="{A67F46EC-2EDB-4D3B-86C5-42E84741F05B}">
      <dgm:prSet custT="1"/>
      <dgm:spPr/>
      <dgm:t>
        <a:bodyPr/>
        <a:lstStyle/>
        <a:p>
          <a:pPr rtl="0"/>
          <a:r>
            <a:rPr lang="en-US" sz="2000" b="1" dirty="0" smtClean="0"/>
            <a:t>Why is it important to keep your distance?</a:t>
          </a:r>
        </a:p>
        <a:p>
          <a:pPr rtl="0"/>
          <a:r>
            <a:rPr lang="en-US" sz="2000" b="1" dirty="0" smtClean="0"/>
            <a:t> </a:t>
          </a:r>
          <a:endParaRPr lang="en-GB" sz="2000" dirty="0"/>
        </a:p>
      </dgm:t>
    </dgm:pt>
    <dgm:pt modelId="{8D63BAC9-BA53-4D13-ACA3-594717872395}" type="parTrans" cxnId="{3AB4CDE5-60B2-4B18-AB9D-938719E6EF74}">
      <dgm:prSet/>
      <dgm:spPr/>
      <dgm:t>
        <a:bodyPr/>
        <a:lstStyle/>
        <a:p>
          <a:endParaRPr lang="en-GB"/>
        </a:p>
      </dgm:t>
    </dgm:pt>
    <dgm:pt modelId="{C86FC904-0C40-4D01-B735-D77BF216F157}" type="sibTrans" cxnId="{3AB4CDE5-60B2-4B18-AB9D-938719E6EF74}">
      <dgm:prSet/>
      <dgm:spPr/>
      <dgm:t>
        <a:bodyPr/>
        <a:lstStyle/>
        <a:p>
          <a:endParaRPr lang="en-GB"/>
        </a:p>
      </dgm:t>
    </dgm:pt>
    <dgm:pt modelId="{E11C1EFC-A46A-4728-A89C-2C540D0C7060}">
      <dgm:prSet custT="1"/>
      <dgm:spPr/>
      <dgm:t>
        <a:bodyPr/>
        <a:lstStyle/>
        <a:p>
          <a:pPr rtl="0"/>
          <a:r>
            <a:rPr lang="en-US" sz="1800" dirty="0" smtClean="0"/>
            <a:t>It interrupts human-to-human transmission  </a:t>
          </a:r>
          <a:endParaRPr lang="en-GB" sz="1800" dirty="0"/>
        </a:p>
      </dgm:t>
    </dgm:pt>
    <dgm:pt modelId="{BAD58AF4-B1FF-4C91-B27F-51EC92E8BDA1}" type="parTrans" cxnId="{EB400408-09CC-40CB-B977-00FFF50424E1}">
      <dgm:prSet/>
      <dgm:spPr/>
      <dgm:t>
        <a:bodyPr/>
        <a:lstStyle/>
        <a:p>
          <a:endParaRPr lang="en-GB"/>
        </a:p>
      </dgm:t>
    </dgm:pt>
    <dgm:pt modelId="{0C5969D5-4B1F-4770-B6CD-D098C0F09F1B}" type="sibTrans" cxnId="{EB400408-09CC-40CB-B977-00FFF50424E1}">
      <dgm:prSet/>
      <dgm:spPr/>
      <dgm:t>
        <a:bodyPr/>
        <a:lstStyle/>
        <a:p>
          <a:endParaRPr lang="en-GB"/>
        </a:p>
      </dgm:t>
    </dgm:pt>
    <dgm:pt modelId="{0F58514D-261F-49D8-B664-DA81BEC77EF1}">
      <dgm:prSet custT="1"/>
      <dgm:spPr/>
      <dgm:t>
        <a:bodyPr/>
        <a:lstStyle/>
        <a:p>
          <a:pPr rtl="0"/>
          <a:r>
            <a:rPr lang="en-US" sz="1800" dirty="0" smtClean="0"/>
            <a:t>Reduces COVID-19</a:t>
          </a:r>
          <a:endParaRPr lang="en-GB" sz="1800" dirty="0"/>
        </a:p>
      </dgm:t>
    </dgm:pt>
    <dgm:pt modelId="{F98CF9E7-8320-4C04-A432-56F2434CA6EB}" type="sibTrans" cxnId="{1093799D-D52F-4920-B62E-38CA19BE6321}">
      <dgm:prSet/>
      <dgm:spPr/>
      <dgm:t>
        <a:bodyPr/>
        <a:lstStyle/>
        <a:p>
          <a:endParaRPr lang="en-GB"/>
        </a:p>
      </dgm:t>
    </dgm:pt>
    <dgm:pt modelId="{9E2D1511-FF1F-4F68-971B-57DCA2237250}" type="parTrans" cxnId="{1093799D-D52F-4920-B62E-38CA19BE6321}">
      <dgm:prSet/>
      <dgm:spPr/>
      <dgm:t>
        <a:bodyPr/>
        <a:lstStyle/>
        <a:p>
          <a:endParaRPr lang="en-GB"/>
        </a:p>
      </dgm:t>
    </dgm:pt>
    <dgm:pt modelId="{EAD52E17-9071-49AD-9D9A-21A073F3D90A}">
      <dgm:prSet custT="1"/>
      <dgm:spPr/>
      <dgm:t>
        <a:bodyPr/>
        <a:lstStyle/>
        <a:p>
          <a:pPr rtl="0"/>
          <a:r>
            <a:rPr lang="en-US" sz="1800" dirty="0" smtClean="0"/>
            <a:t>Reduces the severity of the epidemic</a:t>
          </a:r>
          <a:r>
            <a:rPr lang="el-GR" sz="1800" dirty="0" smtClean="0"/>
            <a:t> </a:t>
          </a:r>
          <a:endParaRPr lang="en-GB" sz="1800" dirty="0"/>
        </a:p>
      </dgm:t>
    </dgm:pt>
    <dgm:pt modelId="{7D78D89F-AA65-41DC-AE19-FE8A65433EF6}" type="sibTrans" cxnId="{1C0BD1F4-CAA8-40C2-AC75-ED9644B78652}">
      <dgm:prSet/>
      <dgm:spPr/>
      <dgm:t>
        <a:bodyPr/>
        <a:lstStyle/>
        <a:p>
          <a:endParaRPr lang="en-GB"/>
        </a:p>
      </dgm:t>
    </dgm:pt>
    <dgm:pt modelId="{1E28E678-2912-4EAA-9603-A437B4BAC5FB}" type="parTrans" cxnId="{1C0BD1F4-CAA8-40C2-AC75-ED9644B78652}">
      <dgm:prSet/>
      <dgm:spPr/>
      <dgm:t>
        <a:bodyPr/>
        <a:lstStyle/>
        <a:p>
          <a:endParaRPr lang="en-GB"/>
        </a:p>
      </dgm:t>
    </dgm:pt>
    <dgm:pt modelId="{7F23C4E8-DF95-4D50-B2B3-4D137B2BFCBB}">
      <dgm:prSet custT="1"/>
      <dgm:spPr/>
      <dgm:t>
        <a:bodyPr/>
        <a:lstStyle/>
        <a:p>
          <a:pPr rtl="0"/>
          <a:r>
            <a:rPr lang="en-US" sz="1800" b="0" i="0" dirty="0" smtClean="0"/>
            <a:t>Prevents further spread of the virus</a:t>
          </a:r>
          <a:endParaRPr lang="en-GB" sz="1800" dirty="0"/>
        </a:p>
      </dgm:t>
    </dgm:pt>
    <dgm:pt modelId="{6006074C-55F6-4219-8601-A820E8BD8493}" type="sibTrans" cxnId="{A0E0F43B-A047-476F-8486-26AEE987B0B0}">
      <dgm:prSet/>
      <dgm:spPr/>
      <dgm:t>
        <a:bodyPr/>
        <a:lstStyle/>
        <a:p>
          <a:endParaRPr lang="en-GB"/>
        </a:p>
      </dgm:t>
    </dgm:pt>
    <dgm:pt modelId="{5485BA9B-D7B8-4960-98C0-886BF401AFC8}" type="parTrans" cxnId="{A0E0F43B-A047-476F-8486-26AEE987B0B0}">
      <dgm:prSet/>
      <dgm:spPr/>
      <dgm:t>
        <a:bodyPr/>
        <a:lstStyle/>
        <a:p>
          <a:endParaRPr lang="en-GB"/>
        </a:p>
      </dgm:t>
    </dgm:pt>
    <dgm:pt modelId="{BF1D35C8-F90B-444F-AC68-99FB30372D3B}" type="pres">
      <dgm:prSet presAssocID="{A122D91E-4BAD-47D9-8521-ABD4B587034D}" presName="vert0" presStyleCnt="0">
        <dgm:presLayoutVars>
          <dgm:dir/>
          <dgm:animOne val="branch"/>
          <dgm:animLvl val="lvl"/>
        </dgm:presLayoutVars>
      </dgm:prSet>
      <dgm:spPr/>
      <dgm:t>
        <a:bodyPr/>
        <a:lstStyle/>
        <a:p>
          <a:endParaRPr lang="el-GR"/>
        </a:p>
      </dgm:t>
    </dgm:pt>
    <dgm:pt modelId="{4DDE9B8B-708B-4F77-9E2F-4A9E7B227446}" type="pres">
      <dgm:prSet presAssocID="{A67F46EC-2EDB-4D3B-86C5-42E84741F05B}" presName="thickLine" presStyleLbl="alignNode1" presStyleIdx="0" presStyleCnt="1"/>
      <dgm:spPr/>
    </dgm:pt>
    <dgm:pt modelId="{375E7CEC-CBA9-40B7-9E88-A73889B00572}" type="pres">
      <dgm:prSet presAssocID="{A67F46EC-2EDB-4D3B-86C5-42E84741F05B}" presName="horz1" presStyleCnt="0"/>
      <dgm:spPr/>
    </dgm:pt>
    <dgm:pt modelId="{A1C3C8A7-9827-4A94-A8A7-CE7ADC8F4AC6}" type="pres">
      <dgm:prSet presAssocID="{A67F46EC-2EDB-4D3B-86C5-42E84741F05B}" presName="tx1" presStyleLbl="revTx" presStyleIdx="0" presStyleCnt="5"/>
      <dgm:spPr/>
      <dgm:t>
        <a:bodyPr/>
        <a:lstStyle/>
        <a:p>
          <a:endParaRPr lang="el-GR"/>
        </a:p>
      </dgm:t>
    </dgm:pt>
    <dgm:pt modelId="{741F8411-C2F9-4D67-A6EA-1177F5C233B1}" type="pres">
      <dgm:prSet presAssocID="{A67F46EC-2EDB-4D3B-86C5-42E84741F05B}" presName="vert1" presStyleCnt="0"/>
      <dgm:spPr/>
    </dgm:pt>
    <dgm:pt modelId="{A75BAC54-204A-4007-BAB2-18733419432B}" type="pres">
      <dgm:prSet presAssocID="{E11C1EFC-A46A-4728-A89C-2C540D0C7060}" presName="vertSpace2a" presStyleCnt="0"/>
      <dgm:spPr/>
    </dgm:pt>
    <dgm:pt modelId="{4A4C9F10-F6C2-41CE-858D-F6C536D00E9B}" type="pres">
      <dgm:prSet presAssocID="{E11C1EFC-A46A-4728-A89C-2C540D0C7060}" presName="horz2" presStyleCnt="0"/>
      <dgm:spPr/>
    </dgm:pt>
    <dgm:pt modelId="{6A895E15-466E-4B94-87E7-150E56F63CAA}" type="pres">
      <dgm:prSet presAssocID="{E11C1EFC-A46A-4728-A89C-2C540D0C7060}" presName="horzSpace2" presStyleCnt="0"/>
      <dgm:spPr/>
    </dgm:pt>
    <dgm:pt modelId="{206128A2-447A-4425-B48F-1A9AB1F90B34}" type="pres">
      <dgm:prSet presAssocID="{E11C1EFC-A46A-4728-A89C-2C540D0C7060}" presName="tx2" presStyleLbl="revTx" presStyleIdx="1" presStyleCnt="5"/>
      <dgm:spPr/>
      <dgm:t>
        <a:bodyPr/>
        <a:lstStyle/>
        <a:p>
          <a:endParaRPr lang="el-GR"/>
        </a:p>
      </dgm:t>
    </dgm:pt>
    <dgm:pt modelId="{2DC67EE4-DDC8-437C-A036-B19C6991A008}" type="pres">
      <dgm:prSet presAssocID="{E11C1EFC-A46A-4728-A89C-2C540D0C7060}" presName="vert2" presStyleCnt="0"/>
      <dgm:spPr/>
    </dgm:pt>
    <dgm:pt modelId="{CD29483B-2914-4BF1-8002-650DAC8AF604}" type="pres">
      <dgm:prSet presAssocID="{E11C1EFC-A46A-4728-A89C-2C540D0C7060}" presName="thinLine2b" presStyleLbl="callout" presStyleIdx="0" presStyleCnt="4"/>
      <dgm:spPr/>
    </dgm:pt>
    <dgm:pt modelId="{C1E1B098-1D5A-4E33-B955-6836A8F4DFEA}" type="pres">
      <dgm:prSet presAssocID="{E11C1EFC-A46A-4728-A89C-2C540D0C7060}" presName="vertSpace2b" presStyleCnt="0"/>
      <dgm:spPr/>
    </dgm:pt>
    <dgm:pt modelId="{249723C4-6763-4431-8540-B4B812B27D58}" type="pres">
      <dgm:prSet presAssocID="{7F23C4E8-DF95-4D50-B2B3-4D137B2BFCBB}" presName="horz2" presStyleCnt="0"/>
      <dgm:spPr/>
    </dgm:pt>
    <dgm:pt modelId="{2E56FCC5-6906-4974-87EA-38B988A86CAB}" type="pres">
      <dgm:prSet presAssocID="{7F23C4E8-DF95-4D50-B2B3-4D137B2BFCBB}" presName="horzSpace2" presStyleCnt="0"/>
      <dgm:spPr/>
    </dgm:pt>
    <dgm:pt modelId="{6363FA72-733A-444E-8788-EAD755E42768}" type="pres">
      <dgm:prSet presAssocID="{7F23C4E8-DF95-4D50-B2B3-4D137B2BFCBB}" presName="tx2" presStyleLbl="revTx" presStyleIdx="2" presStyleCnt="5"/>
      <dgm:spPr/>
      <dgm:t>
        <a:bodyPr/>
        <a:lstStyle/>
        <a:p>
          <a:endParaRPr lang="el-GR"/>
        </a:p>
      </dgm:t>
    </dgm:pt>
    <dgm:pt modelId="{6B662096-265C-4AC5-A2C8-0AC3FC49BC58}" type="pres">
      <dgm:prSet presAssocID="{7F23C4E8-DF95-4D50-B2B3-4D137B2BFCBB}" presName="vert2" presStyleCnt="0"/>
      <dgm:spPr/>
    </dgm:pt>
    <dgm:pt modelId="{BB9845FF-68B6-4898-A13A-E98003AD705A}" type="pres">
      <dgm:prSet presAssocID="{7F23C4E8-DF95-4D50-B2B3-4D137B2BFCBB}" presName="thinLine2b" presStyleLbl="callout" presStyleIdx="1" presStyleCnt="4"/>
      <dgm:spPr/>
    </dgm:pt>
    <dgm:pt modelId="{CAF03758-F590-451A-91BD-FF9F4814F1BD}" type="pres">
      <dgm:prSet presAssocID="{7F23C4E8-DF95-4D50-B2B3-4D137B2BFCBB}" presName="vertSpace2b" presStyleCnt="0"/>
      <dgm:spPr/>
    </dgm:pt>
    <dgm:pt modelId="{85E0F765-EAB5-4CA7-B2A7-F865C83775C0}" type="pres">
      <dgm:prSet presAssocID="{EAD52E17-9071-49AD-9D9A-21A073F3D90A}" presName="horz2" presStyleCnt="0"/>
      <dgm:spPr/>
    </dgm:pt>
    <dgm:pt modelId="{E4C8DF59-A1BA-41EA-87EF-7CE89A6FE123}" type="pres">
      <dgm:prSet presAssocID="{EAD52E17-9071-49AD-9D9A-21A073F3D90A}" presName="horzSpace2" presStyleCnt="0"/>
      <dgm:spPr/>
    </dgm:pt>
    <dgm:pt modelId="{83ACCFBE-D440-4E47-B61F-DDF909B157C0}" type="pres">
      <dgm:prSet presAssocID="{EAD52E17-9071-49AD-9D9A-21A073F3D90A}" presName="tx2" presStyleLbl="revTx" presStyleIdx="3" presStyleCnt="5"/>
      <dgm:spPr/>
      <dgm:t>
        <a:bodyPr/>
        <a:lstStyle/>
        <a:p>
          <a:endParaRPr lang="el-GR"/>
        </a:p>
      </dgm:t>
    </dgm:pt>
    <dgm:pt modelId="{4222055F-4324-40F6-97C1-C62EFA266025}" type="pres">
      <dgm:prSet presAssocID="{EAD52E17-9071-49AD-9D9A-21A073F3D90A}" presName="vert2" presStyleCnt="0"/>
      <dgm:spPr/>
    </dgm:pt>
    <dgm:pt modelId="{4DB49FC1-50EF-4E0A-9AFD-83827B5E3010}" type="pres">
      <dgm:prSet presAssocID="{EAD52E17-9071-49AD-9D9A-21A073F3D90A}" presName="thinLine2b" presStyleLbl="callout" presStyleIdx="2" presStyleCnt="4"/>
      <dgm:spPr/>
    </dgm:pt>
    <dgm:pt modelId="{8B3B4E5E-1347-42E4-87A3-03E9ED01FC9A}" type="pres">
      <dgm:prSet presAssocID="{EAD52E17-9071-49AD-9D9A-21A073F3D90A}" presName="vertSpace2b" presStyleCnt="0"/>
      <dgm:spPr/>
    </dgm:pt>
    <dgm:pt modelId="{66C1C9F6-E360-4547-BAAC-BAC6CB9711FC}" type="pres">
      <dgm:prSet presAssocID="{0F58514D-261F-49D8-B664-DA81BEC77EF1}" presName="horz2" presStyleCnt="0"/>
      <dgm:spPr/>
    </dgm:pt>
    <dgm:pt modelId="{89DDBC7E-C0A2-4289-98DA-742962807242}" type="pres">
      <dgm:prSet presAssocID="{0F58514D-261F-49D8-B664-DA81BEC77EF1}" presName="horzSpace2" presStyleCnt="0"/>
      <dgm:spPr/>
    </dgm:pt>
    <dgm:pt modelId="{BA650CDB-F50D-45BA-A4A1-00CE9A55FE96}" type="pres">
      <dgm:prSet presAssocID="{0F58514D-261F-49D8-B664-DA81BEC77EF1}" presName="tx2" presStyleLbl="revTx" presStyleIdx="4" presStyleCnt="5"/>
      <dgm:spPr/>
      <dgm:t>
        <a:bodyPr/>
        <a:lstStyle/>
        <a:p>
          <a:endParaRPr lang="el-GR"/>
        </a:p>
      </dgm:t>
    </dgm:pt>
    <dgm:pt modelId="{4A1A2111-AFD1-408B-BC1A-12E61573E3FF}" type="pres">
      <dgm:prSet presAssocID="{0F58514D-261F-49D8-B664-DA81BEC77EF1}" presName="vert2" presStyleCnt="0"/>
      <dgm:spPr/>
    </dgm:pt>
    <dgm:pt modelId="{236C7088-78B6-4723-B7C0-0A532BF9E437}" type="pres">
      <dgm:prSet presAssocID="{0F58514D-261F-49D8-B664-DA81BEC77EF1}" presName="thinLine2b" presStyleLbl="callout" presStyleIdx="3" presStyleCnt="4"/>
      <dgm:spPr/>
    </dgm:pt>
    <dgm:pt modelId="{3F20E8D4-7B4E-4B31-890C-3354BC4BDE70}" type="pres">
      <dgm:prSet presAssocID="{0F58514D-261F-49D8-B664-DA81BEC77EF1}" presName="vertSpace2b" presStyleCnt="0"/>
      <dgm:spPr/>
    </dgm:pt>
  </dgm:ptLst>
  <dgm:cxnLst>
    <dgm:cxn modelId="{1093799D-D52F-4920-B62E-38CA19BE6321}" srcId="{A67F46EC-2EDB-4D3B-86C5-42E84741F05B}" destId="{0F58514D-261F-49D8-B664-DA81BEC77EF1}" srcOrd="3" destOrd="0" parTransId="{9E2D1511-FF1F-4F68-971B-57DCA2237250}" sibTransId="{F98CF9E7-8320-4C04-A432-56F2434CA6EB}"/>
    <dgm:cxn modelId="{3AB4CDE5-60B2-4B18-AB9D-938719E6EF74}" srcId="{A122D91E-4BAD-47D9-8521-ABD4B587034D}" destId="{A67F46EC-2EDB-4D3B-86C5-42E84741F05B}" srcOrd="0" destOrd="0" parTransId="{8D63BAC9-BA53-4D13-ACA3-594717872395}" sibTransId="{C86FC904-0C40-4D01-B735-D77BF216F157}"/>
    <dgm:cxn modelId="{F025F304-1B6F-4F4D-BD23-E84C69C86BD5}" type="presOf" srcId="{7F23C4E8-DF95-4D50-B2B3-4D137B2BFCBB}" destId="{6363FA72-733A-444E-8788-EAD755E42768}" srcOrd="0" destOrd="0" presId="urn:microsoft.com/office/officeart/2008/layout/LinedList"/>
    <dgm:cxn modelId="{AC780093-B6CC-4E4E-950E-6E4821ECB6D3}" type="presOf" srcId="{A67F46EC-2EDB-4D3B-86C5-42E84741F05B}" destId="{A1C3C8A7-9827-4A94-A8A7-CE7ADC8F4AC6}" srcOrd="0" destOrd="0" presId="urn:microsoft.com/office/officeart/2008/layout/LinedList"/>
    <dgm:cxn modelId="{B50D88A6-83F6-4167-A400-37A1F9F490D6}" type="presOf" srcId="{0F58514D-261F-49D8-B664-DA81BEC77EF1}" destId="{BA650CDB-F50D-45BA-A4A1-00CE9A55FE96}" srcOrd="0" destOrd="0" presId="urn:microsoft.com/office/officeart/2008/layout/LinedList"/>
    <dgm:cxn modelId="{99F55758-7EA0-49AC-83F2-8C53993639F5}" type="presOf" srcId="{A122D91E-4BAD-47D9-8521-ABD4B587034D}" destId="{BF1D35C8-F90B-444F-AC68-99FB30372D3B}" srcOrd="0" destOrd="0" presId="urn:microsoft.com/office/officeart/2008/layout/LinedList"/>
    <dgm:cxn modelId="{1C0BD1F4-CAA8-40C2-AC75-ED9644B78652}" srcId="{A67F46EC-2EDB-4D3B-86C5-42E84741F05B}" destId="{EAD52E17-9071-49AD-9D9A-21A073F3D90A}" srcOrd="2" destOrd="0" parTransId="{1E28E678-2912-4EAA-9603-A437B4BAC5FB}" sibTransId="{7D78D89F-AA65-41DC-AE19-FE8A65433EF6}"/>
    <dgm:cxn modelId="{A0E0F43B-A047-476F-8486-26AEE987B0B0}" srcId="{A67F46EC-2EDB-4D3B-86C5-42E84741F05B}" destId="{7F23C4E8-DF95-4D50-B2B3-4D137B2BFCBB}" srcOrd="1" destOrd="0" parTransId="{5485BA9B-D7B8-4960-98C0-886BF401AFC8}" sibTransId="{6006074C-55F6-4219-8601-A820E8BD8493}"/>
    <dgm:cxn modelId="{7801BE84-C4EC-4702-AC98-B1284B92610F}" type="presOf" srcId="{E11C1EFC-A46A-4728-A89C-2C540D0C7060}" destId="{206128A2-447A-4425-B48F-1A9AB1F90B34}" srcOrd="0" destOrd="0" presId="urn:microsoft.com/office/officeart/2008/layout/LinedList"/>
    <dgm:cxn modelId="{8B2C55E9-5FF4-40C1-9C4C-F60062243C20}" type="presOf" srcId="{EAD52E17-9071-49AD-9D9A-21A073F3D90A}" destId="{83ACCFBE-D440-4E47-B61F-DDF909B157C0}" srcOrd="0" destOrd="0" presId="urn:microsoft.com/office/officeart/2008/layout/LinedList"/>
    <dgm:cxn modelId="{EB400408-09CC-40CB-B977-00FFF50424E1}" srcId="{A67F46EC-2EDB-4D3B-86C5-42E84741F05B}" destId="{E11C1EFC-A46A-4728-A89C-2C540D0C7060}" srcOrd="0" destOrd="0" parTransId="{BAD58AF4-B1FF-4C91-B27F-51EC92E8BDA1}" sibTransId="{0C5969D5-4B1F-4770-B6CD-D098C0F09F1B}"/>
    <dgm:cxn modelId="{9A1C9ED9-2883-48FB-BA9C-F93337070663}" type="presParOf" srcId="{BF1D35C8-F90B-444F-AC68-99FB30372D3B}" destId="{4DDE9B8B-708B-4F77-9E2F-4A9E7B227446}" srcOrd="0" destOrd="0" presId="urn:microsoft.com/office/officeart/2008/layout/LinedList"/>
    <dgm:cxn modelId="{7988F473-29C7-4BF1-8AAE-4F0761DA34F0}" type="presParOf" srcId="{BF1D35C8-F90B-444F-AC68-99FB30372D3B}" destId="{375E7CEC-CBA9-40B7-9E88-A73889B00572}" srcOrd="1" destOrd="0" presId="urn:microsoft.com/office/officeart/2008/layout/LinedList"/>
    <dgm:cxn modelId="{DCC1ED50-F02F-4181-9FC1-7C7D8CBC188F}" type="presParOf" srcId="{375E7CEC-CBA9-40B7-9E88-A73889B00572}" destId="{A1C3C8A7-9827-4A94-A8A7-CE7ADC8F4AC6}" srcOrd="0" destOrd="0" presId="urn:microsoft.com/office/officeart/2008/layout/LinedList"/>
    <dgm:cxn modelId="{B91D3D4A-59B8-4891-BFDE-F710B11B9830}" type="presParOf" srcId="{375E7CEC-CBA9-40B7-9E88-A73889B00572}" destId="{741F8411-C2F9-4D67-A6EA-1177F5C233B1}" srcOrd="1" destOrd="0" presId="urn:microsoft.com/office/officeart/2008/layout/LinedList"/>
    <dgm:cxn modelId="{061A8E50-30FE-4CA0-9263-220972A4DD61}" type="presParOf" srcId="{741F8411-C2F9-4D67-A6EA-1177F5C233B1}" destId="{A75BAC54-204A-4007-BAB2-18733419432B}" srcOrd="0" destOrd="0" presId="urn:microsoft.com/office/officeart/2008/layout/LinedList"/>
    <dgm:cxn modelId="{5460DB63-5C3E-4C49-B9BB-E65238076DF0}" type="presParOf" srcId="{741F8411-C2F9-4D67-A6EA-1177F5C233B1}" destId="{4A4C9F10-F6C2-41CE-858D-F6C536D00E9B}" srcOrd="1" destOrd="0" presId="urn:microsoft.com/office/officeart/2008/layout/LinedList"/>
    <dgm:cxn modelId="{695018F8-F405-4CFC-A050-2795AD55C5F1}" type="presParOf" srcId="{4A4C9F10-F6C2-41CE-858D-F6C536D00E9B}" destId="{6A895E15-466E-4B94-87E7-150E56F63CAA}" srcOrd="0" destOrd="0" presId="urn:microsoft.com/office/officeart/2008/layout/LinedList"/>
    <dgm:cxn modelId="{3B068483-3C7F-4C67-95EB-E0B8C76FDCEC}" type="presParOf" srcId="{4A4C9F10-F6C2-41CE-858D-F6C536D00E9B}" destId="{206128A2-447A-4425-B48F-1A9AB1F90B34}" srcOrd="1" destOrd="0" presId="urn:microsoft.com/office/officeart/2008/layout/LinedList"/>
    <dgm:cxn modelId="{B231B036-078F-4123-A394-58A34443B572}" type="presParOf" srcId="{4A4C9F10-F6C2-41CE-858D-F6C536D00E9B}" destId="{2DC67EE4-DDC8-437C-A036-B19C6991A008}" srcOrd="2" destOrd="0" presId="urn:microsoft.com/office/officeart/2008/layout/LinedList"/>
    <dgm:cxn modelId="{02C3946E-300B-4273-9E7F-BD753B97FBC2}" type="presParOf" srcId="{741F8411-C2F9-4D67-A6EA-1177F5C233B1}" destId="{CD29483B-2914-4BF1-8002-650DAC8AF604}" srcOrd="2" destOrd="0" presId="urn:microsoft.com/office/officeart/2008/layout/LinedList"/>
    <dgm:cxn modelId="{67F853F1-A068-46B3-A158-5E09759168A8}" type="presParOf" srcId="{741F8411-C2F9-4D67-A6EA-1177F5C233B1}" destId="{C1E1B098-1D5A-4E33-B955-6836A8F4DFEA}" srcOrd="3" destOrd="0" presId="urn:microsoft.com/office/officeart/2008/layout/LinedList"/>
    <dgm:cxn modelId="{B4B2CA61-DF41-4550-BE32-76C984292008}" type="presParOf" srcId="{741F8411-C2F9-4D67-A6EA-1177F5C233B1}" destId="{249723C4-6763-4431-8540-B4B812B27D58}" srcOrd="4" destOrd="0" presId="urn:microsoft.com/office/officeart/2008/layout/LinedList"/>
    <dgm:cxn modelId="{1D7EC328-604B-4DBC-ADA1-D309EFE12503}" type="presParOf" srcId="{249723C4-6763-4431-8540-B4B812B27D58}" destId="{2E56FCC5-6906-4974-87EA-38B988A86CAB}" srcOrd="0" destOrd="0" presId="urn:microsoft.com/office/officeart/2008/layout/LinedList"/>
    <dgm:cxn modelId="{A514B574-A3DE-4AAD-A8EF-79C43577D661}" type="presParOf" srcId="{249723C4-6763-4431-8540-B4B812B27D58}" destId="{6363FA72-733A-444E-8788-EAD755E42768}" srcOrd="1" destOrd="0" presId="urn:microsoft.com/office/officeart/2008/layout/LinedList"/>
    <dgm:cxn modelId="{732F1ABB-023D-498E-8BFB-EB6B5B876965}" type="presParOf" srcId="{249723C4-6763-4431-8540-B4B812B27D58}" destId="{6B662096-265C-4AC5-A2C8-0AC3FC49BC58}" srcOrd="2" destOrd="0" presId="urn:microsoft.com/office/officeart/2008/layout/LinedList"/>
    <dgm:cxn modelId="{D2ACB03B-D083-4ADF-9A82-EB61F22AEBE8}" type="presParOf" srcId="{741F8411-C2F9-4D67-A6EA-1177F5C233B1}" destId="{BB9845FF-68B6-4898-A13A-E98003AD705A}" srcOrd="5" destOrd="0" presId="urn:microsoft.com/office/officeart/2008/layout/LinedList"/>
    <dgm:cxn modelId="{A2790E20-7156-4CE0-902F-66F6C05F5BDA}" type="presParOf" srcId="{741F8411-C2F9-4D67-A6EA-1177F5C233B1}" destId="{CAF03758-F590-451A-91BD-FF9F4814F1BD}" srcOrd="6" destOrd="0" presId="urn:microsoft.com/office/officeart/2008/layout/LinedList"/>
    <dgm:cxn modelId="{E61558E8-1DC7-41FA-8DB3-D0DBB290129A}" type="presParOf" srcId="{741F8411-C2F9-4D67-A6EA-1177F5C233B1}" destId="{85E0F765-EAB5-4CA7-B2A7-F865C83775C0}" srcOrd="7" destOrd="0" presId="urn:microsoft.com/office/officeart/2008/layout/LinedList"/>
    <dgm:cxn modelId="{9F46F7EE-8574-4EBB-8974-CAF99717ED03}" type="presParOf" srcId="{85E0F765-EAB5-4CA7-B2A7-F865C83775C0}" destId="{E4C8DF59-A1BA-41EA-87EF-7CE89A6FE123}" srcOrd="0" destOrd="0" presId="urn:microsoft.com/office/officeart/2008/layout/LinedList"/>
    <dgm:cxn modelId="{8F062785-6504-4C06-9A53-FA2ADC703D8F}" type="presParOf" srcId="{85E0F765-EAB5-4CA7-B2A7-F865C83775C0}" destId="{83ACCFBE-D440-4E47-B61F-DDF909B157C0}" srcOrd="1" destOrd="0" presId="urn:microsoft.com/office/officeart/2008/layout/LinedList"/>
    <dgm:cxn modelId="{A1B512D6-4A55-45B6-8E5D-DD6C23BF5674}" type="presParOf" srcId="{85E0F765-EAB5-4CA7-B2A7-F865C83775C0}" destId="{4222055F-4324-40F6-97C1-C62EFA266025}" srcOrd="2" destOrd="0" presId="urn:microsoft.com/office/officeart/2008/layout/LinedList"/>
    <dgm:cxn modelId="{AF5D1148-07C8-4685-99A8-357D9D2647CE}" type="presParOf" srcId="{741F8411-C2F9-4D67-A6EA-1177F5C233B1}" destId="{4DB49FC1-50EF-4E0A-9AFD-83827B5E3010}" srcOrd="8" destOrd="0" presId="urn:microsoft.com/office/officeart/2008/layout/LinedList"/>
    <dgm:cxn modelId="{20BBDAD2-DD6D-4DF6-A6CD-469AC2FB3229}" type="presParOf" srcId="{741F8411-C2F9-4D67-A6EA-1177F5C233B1}" destId="{8B3B4E5E-1347-42E4-87A3-03E9ED01FC9A}" srcOrd="9" destOrd="0" presId="urn:microsoft.com/office/officeart/2008/layout/LinedList"/>
    <dgm:cxn modelId="{7B4B09DA-7005-46E6-8520-5B7C07E1C827}" type="presParOf" srcId="{741F8411-C2F9-4D67-A6EA-1177F5C233B1}" destId="{66C1C9F6-E360-4547-BAAC-BAC6CB9711FC}" srcOrd="10" destOrd="0" presId="urn:microsoft.com/office/officeart/2008/layout/LinedList"/>
    <dgm:cxn modelId="{FE2D4777-F468-441F-933B-DF736F659C0D}" type="presParOf" srcId="{66C1C9F6-E360-4547-BAAC-BAC6CB9711FC}" destId="{89DDBC7E-C0A2-4289-98DA-742962807242}" srcOrd="0" destOrd="0" presId="urn:microsoft.com/office/officeart/2008/layout/LinedList"/>
    <dgm:cxn modelId="{0AD81940-A5C6-40F2-9FCD-BAC3DE7D1E8A}" type="presParOf" srcId="{66C1C9F6-E360-4547-BAAC-BAC6CB9711FC}" destId="{BA650CDB-F50D-45BA-A4A1-00CE9A55FE96}" srcOrd="1" destOrd="0" presId="urn:microsoft.com/office/officeart/2008/layout/LinedList"/>
    <dgm:cxn modelId="{91E22C36-867F-4A50-86D6-DB5E53A54880}" type="presParOf" srcId="{66C1C9F6-E360-4547-BAAC-BAC6CB9711FC}" destId="{4A1A2111-AFD1-408B-BC1A-12E61573E3FF}" srcOrd="2" destOrd="0" presId="urn:microsoft.com/office/officeart/2008/layout/LinedList"/>
    <dgm:cxn modelId="{D4E61C40-AE4D-47D0-AC92-E14EA6969117}" type="presParOf" srcId="{741F8411-C2F9-4D67-A6EA-1177F5C233B1}" destId="{236C7088-78B6-4723-B7C0-0A532BF9E437}" srcOrd="11" destOrd="0" presId="urn:microsoft.com/office/officeart/2008/layout/LinedList"/>
    <dgm:cxn modelId="{AC81215C-12C3-4795-B085-C8CE0802C561}" type="presParOf" srcId="{741F8411-C2F9-4D67-A6EA-1177F5C233B1}" destId="{3F20E8D4-7B4E-4B31-890C-3354BC4BDE70}" srcOrd="12" destOrd="0" presId="urn:microsoft.com/office/officeart/2008/layout/LinedList"/>
  </dgm:cxnLst>
  <dgm:bg/>
  <dgm:whole/>
  <dgm:extLst>
    <a:ext uri="http://schemas.microsoft.com/office/drawing/2008/diagram">
      <dsp:dataModelExt xmlns=""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4939173-A6CA-49B1-B4F0-E4B377B0E802}" type="doc">
      <dgm:prSet loTypeId="urn:microsoft.com/office/officeart/2005/8/layout/vList2" loCatId="list" qsTypeId="urn:microsoft.com/office/officeart/2005/8/quickstyle/simple1" qsCatId="simple" csTypeId="urn:microsoft.com/office/officeart/2005/8/colors/colorful1#1" csCatId="colorful" phldr="1"/>
      <dgm:spPr/>
      <dgm:t>
        <a:bodyPr/>
        <a:lstStyle/>
        <a:p>
          <a:endParaRPr lang="en-GB"/>
        </a:p>
      </dgm:t>
    </dgm:pt>
    <dgm:pt modelId="{E2FF232A-EB7B-4571-9050-C357CAF7BD11}">
      <dgm:prSet custT="1"/>
      <dgm:spPr/>
      <dgm:t>
        <a:bodyPr/>
        <a:lstStyle/>
        <a:p>
          <a:pPr algn="ctr" rtl="0"/>
          <a:r>
            <a:rPr lang="el-GR" sz="1800" b="1" dirty="0"/>
            <a:t>Ειδικά για το προσωπικό της υπηρεσίας υποδοχής, μπορεί να γίνεται χρήση προσωπείου/ασπίδας </a:t>
          </a:r>
          <a:r>
            <a:rPr lang="el-GR" sz="1800" b="1" dirty="0" smtClean="0"/>
            <a:t>προσώπου.</a:t>
          </a:r>
          <a:endParaRPr lang="en-US" sz="1800" b="1" dirty="0" smtClean="0"/>
        </a:p>
        <a:p>
          <a:pPr algn="ctr" rtl="0"/>
          <a:r>
            <a:rPr lang="en-US" sz="1800" b="1" i="0" dirty="0" smtClean="0"/>
            <a:t>Especially for the staff of the reception service, a face mask / shield can be used</a:t>
          </a:r>
          <a:r>
            <a:rPr lang="en-US" sz="1800" b="0" i="0" dirty="0" smtClean="0"/>
            <a:t>.</a:t>
          </a:r>
          <a:endParaRPr lang="en-GB" sz="1800" dirty="0"/>
        </a:p>
      </dgm:t>
    </dgm:pt>
    <dgm:pt modelId="{3C9AC014-02AE-434C-944C-C6E0C597353F}" type="parTrans" cxnId="{87527743-F049-4488-8BC8-87CC8A0DB984}">
      <dgm:prSet/>
      <dgm:spPr/>
      <dgm:t>
        <a:bodyPr/>
        <a:lstStyle/>
        <a:p>
          <a:endParaRPr lang="en-GB"/>
        </a:p>
      </dgm:t>
    </dgm:pt>
    <dgm:pt modelId="{2F17DCB5-060E-4995-87DE-A3D2A460336D}" type="sibTrans" cxnId="{87527743-F049-4488-8BC8-87CC8A0DB984}">
      <dgm:prSet/>
      <dgm:spPr/>
      <dgm:t>
        <a:bodyPr/>
        <a:lstStyle/>
        <a:p>
          <a:endParaRPr lang="en-GB"/>
        </a:p>
      </dgm:t>
    </dgm:pt>
    <dgm:pt modelId="{3B5EED9E-6DC5-4A9B-A3F2-5B1D4DBFB8A6}" type="pres">
      <dgm:prSet presAssocID="{74939173-A6CA-49B1-B4F0-E4B377B0E802}" presName="linear" presStyleCnt="0">
        <dgm:presLayoutVars>
          <dgm:animLvl val="lvl"/>
          <dgm:resizeHandles val="exact"/>
        </dgm:presLayoutVars>
      </dgm:prSet>
      <dgm:spPr/>
      <dgm:t>
        <a:bodyPr/>
        <a:lstStyle/>
        <a:p>
          <a:endParaRPr lang="el-GR"/>
        </a:p>
      </dgm:t>
    </dgm:pt>
    <dgm:pt modelId="{E549933E-F933-414F-9F59-DDCE7CD00B49}" type="pres">
      <dgm:prSet presAssocID="{E2FF232A-EB7B-4571-9050-C357CAF7BD11}" presName="parentText" presStyleLbl="node1" presStyleIdx="0" presStyleCnt="1" custScaleY="375355">
        <dgm:presLayoutVars>
          <dgm:chMax val="0"/>
          <dgm:bulletEnabled val="1"/>
        </dgm:presLayoutVars>
      </dgm:prSet>
      <dgm:spPr/>
      <dgm:t>
        <a:bodyPr/>
        <a:lstStyle/>
        <a:p>
          <a:endParaRPr lang="el-GR"/>
        </a:p>
      </dgm:t>
    </dgm:pt>
  </dgm:ptLst>
  <dgm:cxnLst>
    <dgm:cxn modelId="{49AEE2ED-B048-44AF-B321-A91AD28EA88B}" type="presOf" srcId="{74939173-A6CA-49B1-B4F0-E4B377B0E802}" destId="{3B5EED9E-6DC5-4A9B-A3F2-5B1D4DBFB8A6}" srcOrd="0" destOrd="0" presId="urn:microsoft.com/office/officeart/2005/8/layout/vList2"/>
    <dgm:cxn modelId="{87527743-F049-4488-8BC8-87CC8A0DB984}" srcId="{74939173-A6CA-49B1-B4F0-E4B377B0E802}" destId="{E2FF232A-EB7B-4571-9050-C357CAF7BD11}" srcOrd="0" destOrd="0" parTransId="{3C9AC014-02AE-434C-944C-C6E0C597353F}" sibTransId="{2F17DCB5-060E-4995-87DE-A3D2A460336D}"/>
    <dgm:cxn modelId="{5C664906-008F-4322-B808-E0A28F6E6AF9}" type="presOf" srcId="{E2FF232A-EB7B-4571-9050-C357CAF7BD11}" destId="{E549933E-F933-414F-9F59-DDCE7CD00B49}" srcOrd="0" destOrd="0" presId="urn:microsoft.com/office/officeart/2005/8/layout/vList2"/>
    <dgm:cxn modelId="{A531E712-0A41-4788-8069-823E888C1B46}" type="presParOf" srcId="{3B5EED9E-6DC5-4A9B-A3F2-5B1D4DBFB8A6}" destId="{E549933E-F933-414F-9F59-DDCE7CD00B49}" srcOrd="0" destOrd="0" presId="urn:microsoft.com/office/officeart/2005/8/layout/vList2"/>
  </dgm:cxnLst>
  <dgm:bg/>
  <dgm:whole/>
  <dgm:extLst>
    <a:ext uri="http://schemas.microsoft.com/office/drawing/2008/diagram">
      <dsp:dataModelExt xmlns=""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C849186B-4484-48F7-B889-9901299CECA9}">
      <dsp:nvSpPr>
        <dsp:cNvPr id="0" name=""/>
        <dsp:cNvSpPr/>
      </dsp:nvSpPr>
      <dsp:spPr>
        <a:xfrm>
          <a:off x="0" y="1754"/>
          <a:ext cx="8229600" cy="2934802"/>
        </a:xfrm>
        <a:prstGeom prst="round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l-GR" sz="2000" b="1" kern="1200" dirty="0"/>
            <a:t>Λόγω του υψηλού βαθμού μεταδοτικότητας του, απαραίτητη προϋπόθεση για την διακοπή της διασποράς του αποτελεί η διατήρηση ενός υψηλού επιπέδου τόσο ατομικής υγιεινής, όσο και καθαριότητας του περιβάλλοντος χώρου</a:t>
          </a:r>
          <a:r>
            <a:rPr lang="el-GR" sz="2000" b="1" kern="1200" dirty="0" smtClean="0"/>
            <a:t>.</a:t>
          </a:r>
          <a:endParaRPr lang="en-US" sz="2000" b="1" kern="1200" dirty="0" smtClean="0"/>
        </a:p>
        <a:p>
          <a:pPr lvl="0" algn="ctr" defTabSz="889000" rtl="0">
            <a:lnSpc>
              <a:spcPct val="90000"/>
            </a:lnSpc>
            <a:spcBef>
              <a:spcPct val="0"/>
            </a:spcBef>
            <a:spcAft>
              <a:spcPct val="35000"/>
            </a:spcAft>
          </a:pPr>
          <a:endParaRPr lang="en-US" sz="2000" b="1" kern="1200" dirty="0" smtClean="0"/>
        </a:p>
        <a:p>
          <a:pPr lvl="0" algn="ctr" defTabSz="889000" rtl="0">
            <a:lnSpc>
              <a:spcPct val="90000"/>
            </a:lnSpc>
            <a:spcBef>
              <a:spcPct val="0"/>
            </a:spcBef>
            <a:spcAft>
              <a:spcPct val="35000"/>
            </a:spcAft>
          </a:pPr>
          <a:endParaRPr lang="en-GB" sz="2800" kern="1200" dirty="0"/>
        </a:p>
      </dsp:txBody>
      <dsp:txXfrm>
        <a:off x="0" y="1754"/>
        <a:ext cx="8229600" cy="2934802"/>
      </dsp:txXfrm>
    </dsp:sp>
    <dsp:sp modelId="{75F692E3-B5E2-44F8-9937-C744873A1390}">
      <dsp:nvSpPr>
        <dsp:cNvPr id="0" name=""/>
        <dsp:cNvSpPr/>
      </dsp:nvSpPr>
      <dsp:spPr>
        <a:xfrm>
          <a:off x="0" y="2946032"/>
          <a:ext cx="8229600" cy="1578037"/>
        </a:xfrm>
        <a:prstGeom prst="round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i="0" kern="1200" dirty="0" smtClean="0"/>
            <a:t>Due to its high degree of contagion, a prerequisite for the cessation of its dispersion is the maintenance of a high level of both individual hygiene and cleanliness of the surrounding area.</a:t>
          </a:r>
          <a:endParaRPr lang="en-US" sz="2000" b="1" kern="1200" dirty="0"/>
        </a:p>
      </dsp:txBody>
      <dsp:txXfrm>
        <a:off x="0" y="2946032"/>
        <a:ext cx="8229600" cy="1578037"/>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3F467879-6215-499E-98BB-9A4BDE06B492}">
      <dsp:nvSpPr>
        <dsp:cNvPr id="0" name=""/>
        <dsp:cNvSpPr/>
      </dsp:nvSpPr>
      <dsp:spPr>
        <a:xfrm rot="5400000">
          <a:off x="-111522" y="114233"/>
          <a:ext cx="743485" cy="520439"/>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rtl="0">
            <a:lnSpc>
              <a:spcPct val="90000"/>
            </a:lnSpc>
            <a:spcBef>
              <a:spcPct val="0"/>
            </a:spcBef>
            <a:spcAft>
              <a:spcPct val="35000"/>
            </a:spcAft>
          </a:pPr>
          <a:r>
            <a:rPr lang="el-GR" sz="1400" b="1" kern="1200"/>
            <a:t>Βήμα 1ο </a:t>
          </a:r>
          <a:endParaRPr lang="en-GB" sz="1400" kern="1200"/>
        </a:p>
      </dsp:txBody>
      <dsp:txXfrm rot="5400000">
        <a:off x="-111522" y="114233"/>
        <a:ext cx="743485" cy="520439"/>
      </dsp:txXfrm>
    </dsp:sp>
    <dsp:sp modelId="{B224FCDA-9E31-4037-AACD-A02E231AE2EB}">
      <dsp:nvSpPr>
        <dsp:cNvPr id="0" name=""/>
        <dsp:cNvSpPr/>
      </dsp:nvSpPr>
      <dsp:spPr>
        <a:xfrm rot="5400000">
          <a:off x="3834884" y="-3311734"/>
          <a:ext cx="483519" cy="7112408"/>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568" tIns="8890" rIns="8890" bIns="8890" numCol="1" spcCol="1270" anchor="ctr" anchorCtr="0">
          <a:noAutofit/>
        </a:bodyPr>
        <a:lstStyle/>
        <a:p>
          <a:pPr marL="114300" lvl="1" indent="-114300" algn="l" defTabSz="622300" rtl="0">
            <a:lnSpc>
              <a:spcPct val="90000"/>
            </a:lnSpc>
            <a:spcBef>
              <a:spcPct val="0"/>
            </a:spcBef>
            <a:spcAft>
              <a:spcPct val="15000"/>
            </a:spcAft>
            <a:buChar char="••"/>
          </a:pPr>
          <a:r>
            <a:rPr lang="el-GR" sz="1400" kern="1200" dirty="0"/>
            <a:t>Βρέξτε τα χέρια σας με καθαρό, τρεχούμενο νερό (ζεστό ή κρύο),</a:t>
          </a:r>
          <a:r>
            <a:rPr lang="en-US" sz="1400" kern="1200" dirty="0"/>
            <a:t> </a:t>
          </a:r>
          <a:r>
            <a:rPr lang="el-GR" sz="1400" kern="1200" dirty="0"/>
            <a:t>κλείστε τη βρύση και εφαρμόστε σαπούνι.</a:t>
          </a:r>
          <a:endParaRPr lang="en-GB" sz="1400" kern="1200" dirty="0"/>
        </a:p>
      </dsp:txBody>
      <dsp:txXfrm rot="5400000">
        <a:off x="3834884" y="-3311734"/>
        <a:ext cx="483519" cy="7112408"/>
      </dsp:txXfrm>
    </dsp:sp>
    <dsp:sp modelId="{8CBD1892-A077-4792-997D-69DD62410431}">
      <dsp:nvSpPr>
        <dsp:cNvPr id="0" name=""/>
        <dsp:cNvSpPr/>
      </dsp:nvSpPr>
      <dsp:spPr>
        <a:xfrm rot="5400000">
          <a:off x="-111522" y="757245"/>
          <a:ext cx="743485" cy="520439"/>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rtl="0">
            <a:lnSpc>
              <a:spcPct val="90000"/>
            </a:lnSpc>
            <a:spcBef>
              <a:spcPct val="0"/>
            </a:spcBef>
            <a:spcAft>
              <a:spcPct val="35000"/>
            </a:spcAft>
          </a:pPr>
          <a:r>
            <a:rPr lang="el-GR" sz="1400" b="1" kern="1200" dirty="0"/>
            <a:t>Βήμα 2ο </a:t>
          </a:r>
          <a:endParaRPr lang="en-GB" sz="1400" kern="1200" dirty="0"/>
        </a:p>
      </dsp:txBody>
      <dsp:txXfrm rot="5400000">
        <a:off x="-111522" y="757245"/>
        <a:ext cx="743485" cy="520439"/>
      </dsp:txXfrm>
    </dsp:sp>
    <dsp:sp modelId="{F70DDE74-406D-427D-B9A4-51B318E06731}">
      <dsp:nvSpPr>
        <dsp:cNvPr id="0" name=""/>
        <dsp:cNvSpPr/>
      </dsp:nvSpPr>
      <dsp:spPr>
        <a:xfrm rot="5400000">
          <a:off x="3835011" y="-2668848"/>
          <a:ext cx="483265" cy="7112408"/>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568" tIns="8890" rIns="8890" bIns="8890" numCol="1" spcCol="1270" anchor="ctr" anchorCtr="0">
          <a:noAutofit/>
        </a:bodyPr>
        <a:lstStyle/>
        <a:p>
          <a:pPr marL="114300" lvl="1" indent="-114300" algn="l" defTabSz="622300" rtl="0">
            <a:lnSpc>
              <a:spcPct val="90000"/>
            </a:lnSpc>
            <a:spcBef>
              <a:spcPct val="0"/>
            </a:spcBef>
            <a:spcAft>
              <a:spcPct val="15000"/>
            </a:spcAft>
            <a:buChar char="••"/>
          </a:pPr>
          <a:r>
            <a:rPr lang="el-GR" sz="1400" kern="1200" dirty="0"/>
            <a:t>Απλώστε το σαπούνι σε όλη την επιφάνεια των χεριών σας,  ανάμεσα</a:t>
          </a:r>
          <a:r>
            <a:rPr lang="en-US" sz="1400" kern="1200" dirty="0"/>
            <a:t> </a:t>
          </a:r>
          <a:r>
            <a:rPr lang="el-GR" sz="1400" kern="1200" dirty="0"/>
            <a:t>στα δάχτυλά σας και κάτω από τα νύχια σας.</a:t>
          </a:r>
          <a:endParaRPr lang="en-GB" sz="1400" kern="1200" dirty="0"/>
        </a:p>
      </dsp:txBody>
      <dsp:txXfrm rot="5400000">
        <a:off x="3835011" y="-2668848"/>
        <a:ext cx="483265" cy="7112408"/>
      </dsp:txXfrm>
    </dsp:sp>
    <dsp:sp modelId="{5E04C9AE-911A-4C50-8E66-EC37ADCB5D38}">
      <dsp:nvSpPr>
        <dsp:cNvPr id="0" name=""/>
        <dsp:cNvSpPr/>
      </dsp:nvSpPr>
      <dsp:spPr>
        <a:xfrm rot="5400000">
          <a:off x="-111522" y="1400258"/>
          <a:ext cx="743485" cy="520439"/>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rtl="0">
            <a:lnSpc>
              <a:spcPct val="90000"/>
            </a:lnSpc>
            <a:spcBef>
              <a:spcPct val="0"/>
            </a:spcBef>
            <a:spcAft>
              <a:spcPct val="35000"/>
            </a:spcAft>
          </a:pPr>
          <a:r>
            <a:rPr lang="el-GR" sz="1400" b="1" kern="1200"/>
            <a:t>Βήμα 3ο  </a:t>
          </a:r>
          <a:endParaRPr lang="en-GB" sz="1400" kern="1200"/>
        </a:p>
      </dsp:txBody>
      <dsp:txXfrm rot="5400000">
        <a:off x="-111522" y="1400258"/>
        <a:ext cx="743485" cy="520439"/>
      </dsp:txXfrm>
    </dsp:sp>
    <dsp:sp modelId="{8D3513C4-C94A-45F0-BAFF-7E826C83622F}">
      <dsp:nvSpPr>
        <dsp:cNvPr id="0" name=""/>
        <dsp:cNvSpPr/>
      </dsp:nvSpPr>
      <dsp:spPr>
        <a:xfrm rot="5400000">
          <a:off x="3835011" y="-2025835"/>
          <a:ext cx="483265" cy="7112408"/>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568" tIns="8890" rIns="8890" bIns="8890" numCol="1" spcCol="1270" anchor="ctr" anchorCtr="0">
          <a:noAutofit/>
        </a:bodyPr>
        <a:lstStyle/>
        <a:p>
          <a:pPr marL="114300" lvl="1" indent="-114300" algn="l" defTabSz="622300" rtl="0">
            <a:lnSpc>
              <a:spcPct val="90000"/>
            </a:lnSpc>
            <a:spcBef>
              <a:spcPct val="0"/>
            </a:spcBef>
            <a:spcAft>
              <a:spcPct val="15000"/>
            </a:spcAft>
            <a:buChar char="••"/>
          </a:pPr>
          <a:r>
            <a:rPr lang="el-GR" sz="1400" kern="1200" dirty="0"/>
            <a:t>Τρίψτε καλά τα χέρια σας με έμφαση </a:t>
          </a:r>
          <a:r>
            <a:rPr lang="el-GR" sz="1400" i="1" kern="1200" dirty="0"/>
            <a:t>στα</a:t>
          </a:r>
          <a:r>
            <a:rPr lang="el-GR" sz="1400" kern="1200" dirty="0"/>
            <a:t> σημεία που προαναφέραμε</a:t>
          </a:r>
          <a:r>
            <a:rPr lang="en-US" sz="1400" kern="1200" dirty="0"/>
            <a:t> </a:t>
          </a:r>
          <a:r>
            <a:rPr lang="el-GR" sz="1400" kern="1200" dirty="0"/>
            <a:t>για τουλάχιστον 20 δευτερόλεπτα.</a:t>
          </a:r>
          <a:endParaRPr lang="en-GB" sz="1400" kern="1200" dirty="0"/>
        </a:p>
      </dsp:txBody>
      <dsp:txXfrm rot="5400000">
        <a:off x="3835011" y="-2025835"/>
        <a:ext cx="483265" cy="7112408"/>
      </dsp:txXfrm>
    </dsp:sp>
    <dsp:sp modelId="{D6FFE8A8-5EC9-4574-B656-51BA8CA56CFD}">
      <dsp:nvSpPr>
        <dsp:cNvPr id="0" name=""/>
        <dsp:cNvSpPr/>
      </dsp:nvSpPr>
      <dsp:spPr>
        <a:xfrm rot="5400000">
          <a:off x="-111522" y="2043271"/>
          <a:ext cx="743485" cy="520439"/>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rtl="0">
            <a:lnSpc>
              <a:spcPct val="90000"/>
            </a:lnSpc>
            <a:spcBef>
              <a:spcPct val="0"/>
            </a:spcBef>
            <a:spcAft>
              <a:spcPct val="35000"/>
            </a:spcAft>
          </a:pPr>
          <a:r>
            <a:rPr lang="el-GR" sz="1400" b="1" kern="1200" dirty="0"/>
            <a:t>Βήμα  4ο  </a:t>
          </a:r>
          <a:endParaRPr lang="en-GB" sz="1400" kern="1200" dirty="0"/>
        </a:p>
      </dsp:txBody>
      <dsp:txXfrm rot="5400000">
        <a:off x="-111522" y="2043271"/>
        <a:ext cx="743485" cy="520439"/>
      </dsp:txXfrm>
    </dsp:sp>
    <dsp:sp modelId="{032CEFDF-8447-4C06-8E25-8C1845CBF222}">
      <dsp:nvSpPr>
        <dsp:cNvPr id="0" name=""/>
        <dsp:cNvSpPr/>
      </dsp:nvSpPr>
      <dsp:spPr>
        <a:xfrm rot="5400000">
          <a:off x="3835011" y="-1382822"/>
          <a:ext cx="483265" cy="7112408"/>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568" tIns="8890" rIns="8890" bIns="8890" numCol="1" spcCol="1270" anchor="ctr" anchorCtr="0">
          <a:noAutofit/>
        </a:bodyPr>
        <a:lstStyle/>
        <a:p>
          <a:pPr marL="114300" lvl="1" indent="-114300" algn="l" defTabSz="622300" rtl="0">
            <a:lnSpc>
              <a:spcPct val="90000"/>
            </a:lnSpc>
            <a:spcBef>
              <a:spcPct val="0"/>
            </a:spcBef>
            <a:spcAft>
              <a:spcPct val="15000"/>
            </a:spcAft>
            <a:buChar char="••"/>
          </a:pPr>
          <a:r>
            <a:rPr lang="el-GR" sz="1400" kern="1200" dirty="0"/>
            <a:t>Ξεπλύνετε τα χέρια σας καλά κάτω από καθαρό, τρεχούμενο νερό.</a:t>
          </a:r>
          <a:endParaRPr lang="en-GB" sz="1400" kern="1200" dirty="0"/>
        </a:p>
      </dsp:txBody>
      <dsp:txXfrm rot="5400000">
        <a:off x="3835011" y="-1382822"/>
        <a:ext cx="483265" cy="7112408"/>
      </dsp:txXfrm>
    </dsp:sp>
    <dsp:sp modelId="{C98E78FE-52C8-4CBE-9CFC-B4189286CC4B}">
      <dsp:nvSpPr>
        <dsp:cNvPr id="0" name=""/>
        <dsp:cNvSpPr/>
      </dsp:nvSpPr>
      <dsp:spPr>
        <a:xfrm rot="5400000">
          <a:off x="-111522" y="2686284"/>
          <a:ext cx="743485" cy="520439"/>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rtl="0">
            <a:lnSpc>
              <a:spcPct val="90000"/>
            </a:lnSpc>
            <a:spcBef>
              <a:spcPct val="0"/>
            </a:spcBef>
            <a:spcAft>
              <a:spcPct val="35000"/>
            </a:spcAft>
          </a:pPr>
          <a:r>
            <a:rPr lang="el-GR" sz="1400" b="1" kern="1200"/>
            <a:t>Βήμα  5ο  </a:t>
          </a:r>
          <a:endParaRPr lang="en-GB" sz="1400" kern="1200"/>
        </a:p>
      </dsp:txBody>
      <dsp:txXfrm rot="5400000">
        <a:off x="-111522" y="2686284"/>
        <a:ext cx="743485" cy="520439"/>
      </dsp:txXfrm>
    </dsp:sp>
    <dsp:sp modelId="{C317B47C-4482-44CE-B74E-F53BA389E584}">
      <dsp:nvSpPr>
        <dsp:cNvPr id="0" name=""/>
        <dsp:cNvSpPr/>
      </dsp:nvSpPr>
      <dsp:spPr>
        <a:xfrm rot="5400000">
          <a:off x="3835011" y="-739809"/>
          <a:ext cx="483265" cy="7112408"/>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568" tIns="8890" rIns="8890" bIns="8890" numCol="1" spcCol="1270" anchor="ctr" anchorCtr="0">
          <a:noAutofit/>
        </a:bodyPr>
        <a:lstStyle/>
        <a:p>
          <a:pPr marL="114300" lvl="1" indent="-114300" algn="l" defTabSz="622300" rtl="0">
            <a:lnSpc>
              <a:spcPct val="90000"/>
            </a:lnSpc>
            <a:spcBef>
              <a:spcPct val="0"/>
            </a:spcBef>
            <a:spcAft>
              <a:spcPct val="15000"/>
            </a:spcAft>
            <a:buChar char="••"/>
          </a:pPr>
          <a:r>
            <a:rPr lang="el-GR" sz="1400" kern="1200"/>
            <a:t>Στεγνώστε τα χέρια σας χρησιμοποιώντας καθαρή πετσέτα, ή</a:t>
          </a:r>
          <a:r>
            <a:rPr lang="en-US" sz="1400" kern="1200"/>
            <a:t> </a:t>
          </a:r>
          <a:r>
            <a:rPr lang="el-GR" sz="1400" kern="1200"/>
            <a:t>χειροπετσέτα μίας χρήσης ή στεγνώστε με αέρα.</a:t>
          </a:r>
          <a:endParaRPr lang="en-GB" sz="1400" kern="1200"/>
        </a:p>
      </dsp:txBody>
      <dsp:txXfrm rot="5400000">
        <a:off x="3835011" y="-739809"/>
        <a:ext cx="483265" cy="7112408"/>
      </dsp:txXfrm>
    </dsp:sp>
    <dsp:sp modelId="{A32EB4BF-2E75-423E-9865-C6AA6B5BD2B4}">
      <dsp:nvSpPr>
        <dsp:cNvPr id="0" name=""/>
        <dsp:cNvSpPr/>
      </dsp:nvSpPr>
      <dsp:spPr>
        <a:xfrm rot="5400000">
          <a:off x="-111522" y="3329297"/>
          <a:ext cx="743485" cy="520439"/>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rtl="0">
            <a:lnSpc>
              <a:spcPct val="90000"/>
            </a:lnSpc>
            <a:spcBef>
              <a:spcPct val="0"/>
            </a:spcBef>
            <a:spcAft>
              <a:spcPct val="35000"/>
            </a:spcAft>
          </a:pPr>
          <a:r>
            <a:rPr lang="el-GR" sz="1400" b="1" kern="1200"/>
            <a:t>Βήμα 6ο </a:t>
          </a:r>
          <a:endParaRPr lang="en-GB" sz="1400" kern="1200"/>
        </a:p>
      </dsp:txBody>
      <dsp:txXfrm rot="5400000">
        <a:off x="-111522" y="3329297"/>
        <a:ext cx="743485" cy="520439"/>
      </dsp:txXfrm>
    </dsp:sp>
    <dsp:sp modelId="{398B7328-0F33-485F-9A08-93D2F9FCD65D}">
      <dsp:nvSpPr>
        <dsp:cNvPr id="0" name=""/>
        <dsp:cNvSpPr/>
      </dsp:nvSpPr>
      <dsp:spPr>
        <a:xfrm rot="5400000">
          <a:off x="3835011" y="-96797"/>
          <a:ext cx="483265" cy="7112408"/>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568" tIns="8890" rIns="8890" bIns="8890" numCol="1" spcCol="1270" anchor="ctr" anchorCtr="0">
          <a:noAutofit/>
        </a:bodyPr>
        <a:lstStyle/>
        <a:p>
          <a:pPr marL="114300" lvl="1" indent="-114300" algn="l" defTabSz="622300" rtl="0">
            <a:lnSpc>
              <a:spcPct val="90000"/>
            </a:lnSpc>
            <a:spcBef>
              <a:spcPct val="0"/>
            </a:spcBef>
            <a:spcAft>
              <a:spcPct val="15000"/>
            </a:spcAft>
            <a:buChar char="••"/>
          </a:pPr>
          <a:r>
            <a:rPr lang="el-GR" sz="1400" kern="1200"/>
            <a:t>Αποφύγετε να κλείσετε τη βρύση με τα καθαρά χέρια, χρησιμοποιήστε</a:t>
          </a:r>
          <a:r>
            <a:rPr lang="en-US" sz="1400" kern="1200"/>
            <a:t> </a:t>
          </a:r>
          <a:r>
            <a:rPr lang="el-GR" sz="1400" kern="1200"/>
            <a:t>τη χειροπετσέτα.</a:t>
          </a:r>
          <a:endParaRPr lang="en-GB" sz="1400" kern="1200"/>
        </a:p>
      </dsp:txBody>
      <dsp:txXfrm rot="5400000">
        <a:off x="3835011" y="-96797"/>
        <a:ext cx="483265" cy="7112408"/>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3F467879-6215-499E-98BB-9A4BDE06B492}">
      <dsp:nvSpPr>
        <dsp:cNvPr id="0" name=""/>
        <dsp:cNvSpPr/>
      </dsp:nvSpPr>
      <dsp:spPr>
        <a:xfrm rot="5400000">
          <a:off x="-125346" y="128650"/>
          <a:ext cx="835646" cy="584952"/>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rtl="0">
            <a:lnSpc>
              <a:spcPct val="90000"/>
            </a:lnSpc>
            <a:spcBef>
              <a:spcPct val="0"/>
            </a:spcBef>
            <a:spcAft>
              <a:spcPct val="35000"/>
            </a:spcAft>
          </a:pPr>
          <a:r>
            <a:rPr lang="el-GR" sz="1400" b="1" kern="1200" dirty="0"/>
            <a:t>Βήμα 1ο </a:t>
          </a:r>
          <a:endParaRPr lang="en-GB" sz="1400" kern="1200" dirty="0"/>
        </a:p>
      </dsp:txBody>
      <dsp:txXfrm rot="5400000">
        <a:off x="-125346" y="128650"/>
        <a:ext cx="835646" cy="584952"/>
      </dsp:txXfrm>
    </dsp:sp>
    <dsp:sp modelId="{B224FCDA-9E31-4037-AACD-A02E231AE2EB}">
      <dsp:nvSpPr>
        <dsp:cNvPr id="0" name=""/>
        <dsp:cNvSpPr/>
      </dsp:nvSpPr>
      <dsp:spPr>
        <a:xfrm rot="5400000">
          <a:off x="4135548" y="-3547292"/>
          <a:ext cx="543455" cy="7644647"/>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568" tIns="8890" rIns="8890" bIns="8890" numCol="1" spcCol="1270" anchor="ctr" anchorCtr="0">
          <a:noAutofit/>
        </a:bodyPr>
        <a:lstStyle/>
        <a:p>
          <a:pPr marL="114300" lvl="1" indent="-114300" algn="l" defTabSz="622300" rtl="0">
            <a:lnSpc>
              <a:spcPct val="90000"/>
            </a:lnSpc>
            <a:spcBef>
              <a:spcPct val="0"/>
            </a:spcBef>
            <a:spcAft>
              <a:spcPct val="15000"/>
            </a:spcAft>
            <a:buChar char="••"/>
          </a:pPr>
          <a:endParaRPr lang="en-GB" sz="1400" kern="1200" dirty="0"/>
        </a:p>
        <a:p>
          <a:pPr marL="171450" lvl="1" indent="-171450" algn="l" defTabSz="711200">
            <a:lnSpc>
              <a:spcPct val="90000"/>
            </a:lnSpc>
            <a:spcBef>
              <a:spcPct val="0"/>
            </a:spcBef>
            <a:spcAft>
              <a:spcPct val="15000"/>
            </a:spcAft>
            <a:buChar char="••"/>
          </a:pPr>
          <a:r>
            <a:rPr lang="en-US" sz="1600" kern="1200" dirty="0" smtClean="0"/>
            <a:t>Wet your hands with clean, running water (hot or cold), turn off the tap and apply soap.</a:t>
          </a:r>
          <a:endParaRPr lang="en-US" sz="1600" kern="1200" dirty="0"/>
        </a:p>
      </dsp:txBody>
      <dsp:txXfrm rot="5400000">
        <a:off x="4135548" y="-3547292"/>
        <a:ext cx="543455" cy="7644647"/>
      </dsp:txXfrm>
    </dsp:sp>
    <dsp:sp modelId="{8CBD1892-A077-4792-997D-69DD62410431}">
      <dsp:nvSpPr>
        <dsp:cNvPr id="0" name=""/>
        <dsp:cNvSpPr/>
      </dsp:nvSpPr>
      <dsp:spPr>
        <a:xfrm rot="5400000">
          <a:off x="-125346" y="865392"/>
          <a:ext cx="835646" cy="584952"/>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rtl="0">
            <a:lnSpc>
              <a:spcPct val="90000"/>
            </a:lnSpc>
            <a:spcBef>
              <a:spcPct val="0"/>
            </a:spcBef>
            <a:spcAft>
              <a:spcPct val="35000"/>
            </a:spcAft>
          </a:pPr>
          <a:r>
            <a:rPr lang="el-GR" sz="1400" b="1" kern="1200" dirty="0"/>
            <a:t>Βήμα 2ο </a:t>
          </a:r>
          <a:endParaRPr lang="en-GB" sz="1400" kern="1200" dirty="0"/>
        </a:p>
      </dsp:txBody>
      <dsp:txXfrm rot="5400000">
        <a:off x="-125346" y="865392"/>
        <a:ext cx="835646" cy="584952"/>
      </dsp:txXfrm>
    </dsp:sp>
    <dsp:sp modelId="{F70DDE74-406D-427D-B9A4-51B318E06731}">
      <dsp:nvSpPr>
        <dsp:cNvPr id="0" name=""/>
        <dsp:cNvSpPr/>
      </dsp:nvSpPr>
      <dsp:spPr>
        <a:xfrm rot="5400000">
          <a:off x="4135691" y="-2874064"/>
          <a:ext cx="543170" cy="7644647"/>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rtl="0">
            <a:lnSpc>
              <a:spcPct val="90000"/>
            </a:lnSpc>
            <a:spcBef>
              <a:spcPct val="0"/>
            </a:spcBef>
            <a:spcAft>
              <a:spcPct val="15000"/>
            </a:spcAft>
            <a:buChar char="••"/>
          </a:pPr>
          <a:endParaRPr lang="en-GB" sz="1600" kern="1200" dirty="0"/>
        </a:p>
        <a:p>
          <a:pPr marL="171450" lvl="1" indent="-171450" algn="l" defTabSz="711200">
            <a:lnSpc>
              <a:spcPct val="90000"/>
            </a:lnSpc>
            <a:spcBef>
              <a:spcPct val="0"/>
            </a:spcBef>
            <a:spcAft>
              <a:spcPct val="15000"/>
            </a:spcAft>
            <a:buChar char="••"/>
          </a:pPr>
          <a:r>
            <a:rPr lang="en-US" sz="1600" kern="1200" dirty="0" smtClean="0"/>
            <a:t>Apply the soap all over the surface of your hands, between your fingers and under your nails.</a:t>
          </a:r>
          <a:endParaRPr lang="en-US" sz="1600" kern="1200" dirty="0"/>
        </a:p>
      </dsp:txBody>
      <dsp:txXfrm rot="5400000">
        <a:off x="4135691" y="-2874064"/>
        <a:ext cx="543170" cy="7644647"/>
      </dsp:txXfrm>
    </dsp:sp>
    <dsp:sp modelId="{5E04C9AE-911A-4C50-8E66-EC37ADCB5D38}">
      <dsp:nvSpPr>
        <dsp:cNvPr id="0" name=""/>
        <dsp:cNvSpPr/>
      </dsp:nvSpPr>
      <dsp:spPr>
        <a:xfrm rot="5400000">
          <a:off x="-125346" y="1602134"/>
          <a:ext cx="835646" cy="584952"/>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rtl="0">
            <a:lnSpc>
              <a:spcPct val="90000"/>
            </a:lnSpc>
            <a:spcBef>
              <a:spcPct val="0"/>
            </a:spcBef>
            <a:spcAft>
              <a:spcPct val="35000"/>
            </a:spcAft>
          </a:pPr>
          <a:r>
            <a:rPr lang="el-GR" sz="1400" b="1" kern="1200" dirty="0"/>
            <a:t>Βήμα 3ο  </a:t>
          </a:r>
          <a:endParaRPr lang="en-GB" sz="1400" kern="1200" dirty="0"/>
        </a:p>
      </dsp:txBody>
      <dsp:txXfrm rot="5400000">
        <a:off x="-125346" y="1602134"/>
        <a:ext cx="835646" cy="584952"/>
      </dsp:txXfrm>
    </dsp:sp>
    <dsp:sp modelId="{8D3513C4-C94A-45F0-BAFF-7E826C83622F}">
      <dsp:nvSpPr>
        <dsp:cNvPr id="0" name=""/>
        <dsp:cNvSpPr/>
      </dsp:nvSpPr>
      <dsp:spPr>
        <a:xfrm rot="5400000">
          <a:off x="4135691" y="-2073951"/>
          <a:ext cx="543170" cy="7644647"/>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568" tIns="8890" rIns="8890" bIns="8890" numCol="1" spcCol="1270" anchor="ctr" anchorCtr="0">
          <a:noAutofit/>
        </a:bodyPr>
        <a:lstStyle/>
        <a:p>
          <a:pPr marL="114300" lvl="1" indent="-114300" algn="l" defTabSz="622300" rtl="0">
            <a:lnSpc>
              <a:spcPct val="90000"/>
            </a:lnSpc>
            <a:spcBef>
              <a:spcPct val="0"/>
            </a:spcBef>
            <a:spcAft>
              <a:spcPct val="15000"/>
            </a:spcAft>
            <a:buChar char="••"/>
          </a:pPr>
          <a:endParaRPr lang="en-GB" sz="1400" kern="1200" dirty="0"/>
        </a:p>
        <a:p>
          <a:pPr marL="171450" lvl="1" indent="-171450" algn="l" defTabSz="711200">
            <a:lnSpc>
              <a:spcPct val="90000"/>
            </a:lnSpc>
            <a:spcBef>
              <a:spcPct val="0"/>
            </a:spcBef>
            <a:spcAft>
              <a:spcPct val="15000"/>
            </a:spcAft>
            <a:buChar char="••"/>
          </a:pPr>
          <a:r>
            <a:rPr lang="en-US" sz="1600" kern="1200" dirty="0" smtClean="0"/>
            <a:t>Rub your hands thoroughly with emphasis on the above points for at least 20 seconds.</a:t>
          </a:r>
          <a:endParaRPr lang="en-US" sz="1600" kern="1200" dirty="0"/>
        </a:p>
      </dsp:txBody>
      <dsp:txXfrm rot="5400000">
        <a:off x="4135691" y="-2073951"/>
        <a:ext cx="543170" cy="7644647"/>
      </dsp:txXfrm>
    </dsp:sp>
    <dsp:sp modelId="{D6FFE8A8-5EC9-4574-B656-51BA8CA56CFD}">
      <dsp:nvSpPr>
        <dsp:cNvPr id="0" name=""/>
        <dsp:cNvSpPr/>
      </dsp:nvSpPr>
      <dsp:spPr>
        <a:xfrm rot="5400000">
          <a:off x="-125346" y="2338876"/>
          <a:ext cx="835646" cy="584952"/>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rtl="0">
            <a:lnSpc>
              <a:spcPct val="90000"/>
            </a:lnSpc>
            <a:spcBef>
              <a:spcPct val="0"/>
            </a:spcBef>
            <a:spcAft>
              <a:spcPct val="35000"/>
            </a:spcAft>
          </a:pPr>
          <a:r>
            <a:rPr lang="el-GR" sz="1400" b="1" kern="1200" dirty="0"/>
            <a:t>Βήμα  4ο  </a:t>
          </a:r>
          <a:endParaRPr lang="en-GB" sz="1400" kern="1200" dirty="0"/>
        </a:p>
      </dsp:txBody>
      <dsp:txXfrm rot="5400000">
        <a:off x="-125346" y="2338876"/>
        <a:ext cx="835646" cy="584952"/>
      </dsp:txXfrm>
    </dsp:sp>
    <dsp:sp modelId="{032CEFDF-8447-4C06-8E25-8C1845CBF222}">
      <dsp:nvSpPr>
        <dsp:cNvPr id="0" name=""/>
        <dsp:cNvSpPr/>
      </dsp:nvSpPr>
      <dsp:spPr>
        <a:xfrm rot="5400000">
          <a:off x="4135691" y="-1361896"/>
          <a:ext cx="543170" cy="7644647"/>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a:lnSpc>
              <a:spcPct val="90000"/>
            </a:lnSpc>
            <a:spcBef>
              <a:spcPct val="0"/>
            </a:spcBef>
            <a:spcAft>
              <a:spcPct val="15000"/>
            </a:spcAft>
            <a:buChar char="••"/>
          </a:pPr>
          <a:r>
            <a:rPr lang="en-US" sz="1600" kern="1200" dirty="0" smtClean="0"/>
            <a:t>Rinse your hands thoroughly under clean, running water</a:t>
          </a:r>
          <a:endParaRPr lang="el-GR" sz="1600" kern="1200" dirty="0"/>
        </a:p>
      </dsp:txBody>
      <dsp:txXfrm rot="5400000">
        <a:off x="4135691" y="-1361896"/>
        <a:ext cx="543170" cy="7644647"/>
      </dsp:txXfrm>
    </dsp:sp>
    <dsp:sp modelId="{C98E78FE-52C8-4CBE-9CFC-B4189286CC4B}">
      <dsp:nvSpPr>
        <dsp:cNvPr id="0" name=""/>
        <dsp:cNvSpPr/>
      </dsp:nvSpPr>
      <dsp:spPr>
        <a:xfrm rot="5400000">
          <a:off x="-125346" y="3075617"/>
          <a:ext cx="835646" cy="584952"/>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rtl="0">
            <a:lnSpc>
              <a:spcPct val="90000"/>
            </a:lnSpc>
            <a:spcBef>
              <a:spcPct val="0"/>
            </a:spcBef>
            <a:spcAft>
              <a:spcPct val="35000"/>
            </a:spcAft>
          </a:pPr>
          <a:r>
            <a:rPr lang="el-GR" sz="1400" b="1" kern="1200" dirty="0"/>
            <a:t>Βήμα  5ο  </a:t>
          </a:r>
          <a:endParaRPr lang="en-GB" sz="1400" kern="1200" dirty="0"/>
        </a:p>
      </dsp:txBody>
      <dsp:txXfrm rot="5400000">
        <a:off x="-125346" y="3075617"/>
        <a:ext cx="835646" cy="584952"/>
      </dsp:txXfrm>
    </dsp:sp>
    <dsp:sp modelId="{C317B47C-4482-44CE-B74E-F53BA389E584}">
      <dsp:nvSpPr>
        <dsp:cNvPr id="0" name=""/>
        <dsp:cNvSpPr/>
      </dsp:nvSpPr>
      <dsp:spPr>
        <a:xfrm rot="5400000">
          <a:off x="4135691" y="-600467"/>
          <a:ext cx="543170" cy="7644647"/>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568" tIns="8890" rIns="8890" bIns="8890" numCol="1" spcCol="1270" anchor="ctr" anchorCtr="0">
          <a:noAutofit/>
        </a:bodyPr>
        <a:lstStyle/>
        <a:p>
          <a:pPr marL="114300" lvl="1" indent="-114300" algn="l" defTabSz="622300" rtl="0">
            <a:lnSpc>
              <a:spcPct val="90000"/>
            </a:lnSpc>
            <a:spcBef>
              <a:spcPct val="0"/>
            </a:spcBef>
            <a:spcAft>
              <a:spcPct val="15000"/>
            </a:spcAft>
            <a:buChar char="••"/>
          </a:pPr>
          <a:endParaRPr lang="en-GB" sz="1400" kern="1200" dirty="0"/>
        </a:p>
        <a:p>
          <a:pPr marL="171450" lvl="1" indent="-171450" algn="l" defTabSz="711200">
            <a:lnSpc>
              <a:spcPct val="90000"/>
            </a:lnSpc>
            <a:spcBef>
              <a:spcPct val="0"/>
            </a:spcBef>
            <a:spcAft>
              <a:spcPct val="15000"/>
            </a:spcAft>
            <a:buChar char="••"/>
          </a:pPr>
          <a:r>
            <a:rPr lang="en-US" sz="1600" b="0" i="0" kern="1200" dirty="0" smtClean="0"/>
            <a:t>Dry your hands using a clean towel, or disposable towel, or air dry.</a:t>
          </a:r>
          <a:endParaRPr lang="en-US" sz="1600" kern="1200" dirty="0"/>
        </a:p>
      </dsp:txBody>
      <dsp:txXfrm rot="5400000">
        <a:off x="4135691" y="-600467"/>
        <a:ext cx="543170" cy="7644647"/>
      </dsp:txXfrm>
    </dsp:sp>
    <dsp:sp modelId="{A32EB4BF-2E75-423E-9865-C6AA6B5BD2B4}">
      <dsp:nvSpPr>
        <dsp:cNvPr id="0" name=""/>
        <dsp:cNvSpPr/>
      </dsp:nvSpPr>
      <dsp:spPr>
        <a:xfrm rot="5400000">
          <a:off x="-125346" y="3812359"/>
          <a:ext cx="835646" cy="584952"/>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rtl="0">
            <a:lnSpc>
              <a:spcPct val="90000"/>
            </a:lnSpc>
            <a:spcBef>
              <a:spcPct val="0"/>
            </a:spcBef>
            <a:spcAft>
              <a:spcPct val="35000"/>
            </a:spcAft>
          </a:pPr>
          <a:r>
            <a:rPr lang="el-GR" sz="1400" b="1" kern="1200" dirty="0"/>
            <a:t>Βήμα 6ο </a:t>
          </a:r>
          <a:endParaRPr lang="en-GB" sz="1400" kern="1200" dirty="0"/>
        </a:p>
      </dsp:txBody>
      <dsp:txXfrm rot="5400000">
        <a:off x="-125346" y="3812359"/>
        <a:ext cx="835646" cy="584952"/>
      </dsp:txXfrm>
    </dsp:sp>
    <dsp:sp modelId="{398B7328-0F33-485F-9A08-93D2F9FCD65D}">
      <dsp:nvSpPr>
        <dsp:cNvPr id="0" name=""/>
        <dsp:cNvSpPr/>
      </dsp:nvSpPr>
      <dsp:spPr>
        <a:xfrm rot="5400000">
          <a:off x="4135691" y="136274"/>
          <a:ext cx="543170" cy="7644647"/>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rtl="0">
            <a:lnSpc>
              <a:spcPct val="90000"/>
            </a:lnSpc>
            <a:spcBef>
              <a:spcPct val="0"/>
            </a:spcBef>
            <a:spcAft>
              <a:spcPct val="15000"/>
            </a:spcAft>
            <a:buChar char="••"/>
          </a:pPr>
          <a:r>
            <a:rPr lang="en-US" sz="1600" kern="1200" dirty="0" smtClean="0"/>
            <a:t>Avoid closing the tap with clean hands, use the towel</a:t>
          </a:r>
          <a:r>
            <a:rPr lang="el-GR" sz="1600" kern="1200" dirty="0" smtClean="0"/>
            <a:t>.</a:t>
          </a:r>
          <a:endParaRPr lang="en-GB" sz="1600" kern="1200" dirty="0"/>
        </a:p>
      </dsp:txBody>
      <dsp:txXfrm rot="5400000">
        <a:off x="4135691" y="136274"/>
        <a:ext cx="543170" cy="7644647"/>
      </dsp:txXfrm>
    </dsp:sp>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BB2F74F-4476-4F81-96BB-60C09DB19F18}">
      <dsp:nvSpPr>
        <dsp:cNvPr id="0" name=""/>
        <dsp:cNvSpPr/>
      </dsp:nvSpPr>
      <dsp:spPr>
        <a:xfrm>
          <a:off x="0" y="214314"/>
          <a:ext cx="8229600" cy="1507562"/>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n-US" sz="2000" kern="1200" dirty="0"/>
            <a:t>Τα </a:t>
          </a:r>
          <a:r>
            <a:rPr lang="en-US" sz="2000" kern="1200" dirty="0" err="1"/>
            <a:t>χέρια</a:t>
          </a:r>
          <a:r>
            <a:rPr lang="en-US" sz="2000" kern="1200" dirty="0"/>
            <a:t> θα πρέπει να πλένονται σε τακτά χρονικά διαστήματα </a:t>
          </a:r>
          <a:r>
            <a:rPr lang="en-US" sz="2000" kern="1200" dirty="0" err="1"/>
            <a:t>και</a:t>
          </a:r>
          <a:r>
            <a:rPr lang="en-US" sz="2000" kern="1200" dirty="0"/>
            <a:t> </a:t>
          </a:r>
          <a:r>
            <a:rPr lang="en-US" sz="2000" kern="1200" dirty="0" err="1" smtClean="0"/>
            <a:t>οπωσδήποτε</a:t>
          </a:r>
          <a:r>
            <a:rPr lang="el-GR" sz="2000" kern="1200" dirty="0" smtClean="0"/>
            <a:t> </a:t>
          </a:r>
        </a:p>
        <a:p>
          <a:pPr lvl="0" algn="l" defTabSz="889000" rtl="0">
            <a:lnSpc>
              <a:spcPct val="90000"/>
            </a:lnSpc>
            <a:spcBef>
              <a:spcPct val="0"/>
            </a:spcBef>
            <a:spcAft>
              <a:spcPct val="35000"/>
            </a:spcAft>
          </a:pPr>
          <a:endParaRPr lang="el-GR" sz="2000" kern="1200" dirty="0" smtClean="0"/>
        </a:p>
        <a:p>
          <a:pPr lvl="0" algn="l" defTabSz="889000" rtl="0">
            <a:lnSpc>
              <a:spcPct val="90000"/>
            </a:lnSpc>
            <a:spcBef>
              <a:spcPct val="0"/>
            </a:spcBef>
            <a:spcAft>
              <a:spcPct val="35000"/>
            </a:spcAft>
          </a:pPr>
          <a:endParaRPr lang="en-GB" sz="2400" kern="1200" dirty="0"/>
        </a:p>
      </dsp:txBody>
      <dsp:txXfrm>
        <a:off x="0" y="214314"/>
        <a:ext cx="8229600" cy="1507562"/>
      </dsp:txXfrm>
    </dsp:sp>
    <dsp:sp modelId="{E7616C0B-332D-49BC-B998-30D0EBEE676C}">
      <dsp:nvSpPr>
        <dsp:cNvPr id="0" name=""/>
        <dsp:cNvSpPr/>
      </dsp:nvSpPr>
      <dsp:spPr>
        <a:xfrm>
          <a:off x="0" y="1658842"/>
          <a:ext cx="8229600" cy="2715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22860" rIns="128016" bIns="22860" numCol="1" spcCol="1270" anchor="t" anchorCtr="0">
          <a:noAutofit/>
        </a:bodyPr>
        <a:lstStyle/>
        <a:p>
          <a:pPr marL="171450" lvl="1" indent="-171450" algn="l" defTabSz="800100" rtl="0">
            <a:lnSpc>
              <a:spcPct val="90000"/>
            </a:lnSpc>
            <a:spcBef>
              <a:spcPct val="0"/>
            </a:spcBef>
            <a:spcAft>
              <a:spcPct val="20000"/>
            </a:spcAft>
            <a:buChar char="••"/>
          </a:pPr>
          <a:r>
            <a:rPr lang="el-GR" sz="1800" kern="1200" dirty="0"/>
            <a:t>μετά από κάθε επαφή με άλλο άτομο ή τις αναπνευστικές εκκρίσεις αυτού (σάλια, σταγονίδια), </a:t>
          </a:r>
          <a:endParaRPr lang="en-GB" sz="1800" kern="1200" dirty="0"/>
        </a:p>
        <a:p>
          <a:pPr marL="171450" lvl="1" indent="-171450" algn="l" defTabSz="800100" rtl="0">
            <a:lnSpc>
              <a:spcPct val="90000"/>
            </a:lnSpc>
            <a:spcBef>
              <a:spcPct val="0"/>
            </a:spcBef>
            <a:spcAft>
              <a:spcPct val="20000"/>
            </a:spcAft>
            <a:buChar char="••"/>
          </a:pPr>
          <a:r>
            <a:rPr lang="el-GR" sz="1800" kern="1200" dirty="0"/>
            <a:t>με αντικείμενα που αγγίζονται από άλλα άτομα όπως χειρολαβές κ.α., </a:t>
          </a:r>
          <a:endParaRPr lang="en-GB" sz="1800" kern="1200" dirty="0"/>
        </a:p>
        <a:p>
          <a:pPr marL="171450" lvl="1" indent="-171450" algn="l" defTabSz="800100" rtl="0">
            <a:lnSpc>
              <a:spcPct val="90000"/>
            </a:lnSpc>
            <a:spcBef>
              <a:spcPct val="0"/>
            </a:spcBef>
            <a:spcAft>
              <a:spcPct val="20000"/>
            </a:spcAft>
            <a:buChar char="••"/>
          </a:pPr>
          <a:r>
            <a:rPr lang="el-GR" sz="1800" kern="1200" dirty="0"/>
            <a:t>πριν την τοποθέτηση της μάσκας, </a:t>
          </a:r>
          <a:endParaRPr lang="en-GB" sz="1800" kern="1200" dirty="0"/>
        </a:p>
        <a:p>
          <a:pPr marL="171450" lvl="1" indent="-171450" algn="l" defTabSz="800100" rtl="0">
            <a:lnSpc>
              <a:spcPct val="90000"/>
            </a:lnSpc>
            <a:spcBef>
              <a:spcPct val="0"/>
            </a:spcBef>
            <a:spcAft>
              <a:spcPct val="20000"/>
            </a:spcAft>
            <a:buChar char="••"/>
          </a:pPr>
          <a:r>
            <a:rPr lang="el-GR" sz="1800" kern="1200" dirty="0"/>
            <a:t>πριν και μετά από την αφαίρεση της μάσκας,</a:t>
          </a:r>
          <a:endParaRPr lang="en-GB" sz="1800" kern="1200" dirty="0"/>
        </a:p>
        <a:p>
          <a:pPr marL="171450" lvl="1" indent="-171450" algn="l" defTabSz="800100" rtl="0">
            <a:lnSpc>
              <a:spcPct val="90000"/>
            </a:lnSpc>
            <a:spcBef>
              <a:spcPct val="0"/>
            </a:spcBef>
            <a:spcAft>
              <a:spcPct val="20000"/>
            </a:spcAft>
            <a:buChar char="••"/>
          </a:pPr>
          <a:r>
            <a:rPr lang="el-GR" sz="1800" kern="1200" dirty="0"/>
            <a:t>πριν και μετά την αφαίρεση των γαντιών, </a:t>
          </a:r>
          <a:endParaRPr lang="en-GB" sz="1800" kern="1200" dirty="0"/>
        </a:p>
        <a:p>
          <a:pPr marL="171450" lvl="1" indent="-171450" algn="l" defTabSz="800100" rtl="0">
            <a:lnSpc>
              <a:spcPct val="90000"/>
            </a:lnSpc>
            <a:spcBef>
              <a:spcPct val="0"/>
            </a:spcBef>
            <a:spcAft>
              <a:spcPct val="20000"/>
            </a:spcAft>
            <a:buChar char="••"/>
          </a:pPr>
          <a:r>
            <a:rPr lang="el-GR" sz="1800" kern="1200" dirty="0"/>
            <a:t>μετά τη χρήση της τουαλέτας, </a:t>
          </a:r>
          <a:endParaRPr lang="en-GB" sz="1800" kern="1200" dirty="0"/>
        </a:p>
        <a:p>
          <a:pPr marL="171450" lvl="1" indent="-171450" algn="l" defTabSz="800100" rtl="0">
            <a:lnSpc>
              <a:spcPct val="90000"/>
            </a:lnSpc>
            <a:spcBef>
              <a:spcPct val="0"/>
            </a:spcBef>
            <a:spcAft>
              <a:spcPct val="20000"/>
            </a:spcAft>
            <a:buChar char="••"/>
          </a:pPr>
          <a:r>
            <a:rPr lang="el-GR" sz="1800" kern="1200" dirty="0"/>
            <a:t>πριν από το φαγητό,</a:t>
          </a:r>
          <a:endParaRPr lang="en-GB" sz="1800" kern="1200" dirty="0"/>
        </a:p>
        <a:p>
          <a:pPr marL="171450" lvl="1" indent="-171450" algn="l" defTabSz="800100" rtl="0">
            <a:lnSpc>
              <a:spcPct val="90000"/>
            </a:lnSpc>
            <a:spcBef>
              <a:spcPct val="0"/>
            </a:spcBef>
            <a:spcAft>
              <a:spcPct val="20000"/>
            </a:spcAft>
            <a:buChar char="••"/>
          </a:pPr>
          <a:r>
            <a:rPr lang="el-GR" sz="1800" kern="1200" dirty="0"/>
            <a:t>πριν ακουμπήσουμε το πρόσωπο </a:t>
          </a:r>
          <a:r>
            <a:rPr lang="el-GR" sz="1800" kern="1200" dirty="0" smtClean="0"/>
            <a:t>κτλ.</a:t>
          </a:r>
          <a:endParaRPr lang="en-GB" sz="1800" kern="1200" dirty="0"/>
        </a:p>
      </dsp:txBody>
      <dsp:txXfrm>
        <a:off x="0" y="1658842"/>
        <a:ext cx="8229600" cy="2715840"/>
      </dsp:txXfrm>
    </dsp:sp>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4DDE9B8B-708B-4F77-9E2F-4A9E7B227446}">
      <dsp:nvSpPr>
        <dsp:cNvPr id="0" name=""/>
        <dsp:cNvSpPr/>
      </dsp:nvSpPr>
      <dsp:spPr>
        <a:xfrm>
          <a:off x="0" y="0"/>
          <a:ext cx="8208912"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1C3C8A7-9827-4A94-A8A7-CE7ADC8F4AC6}">
      <dsp:nvSpPr>
        <dsp:cNvPr id="0" name=""/>
        <dsp:cNvSpPr/>
      </dsp:nvSpPr>
      <dsp:spPr>
        <a:xfrm>
          <a:off x="0" y="0"/>
          <a:ext cx="1641782" cy="23186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rtl="0">
            <a:lnSpc>
              <a:spcPct val="90000"/>
            </a:lnSpc>
            <a:spcBef>
              <a:spcPct val="0"/>
            </a:spcBef>
            <a:spcAft>
              <a:spcPct val="35000"/>
            </a:spcAft>
          </a:pPr>
          <a:r>
            <a:rPr lang="en-US" sz="2000" b="1" kern="1200" dirty="0" err="1"/>
            <a:t>Γι</a:t>
          </a:r>
          <a:r>
            <a:rPr lang="en-US" sz="2000" b="1" kern="1200" dirty="0"/>
            <a:t>ατί είναι σημαντινή η τήρηση αποστάσεων; </a:t>
          </a:r>
          <a:endParaRPr lang="en-GB" sz="2000" kern="1200" dirty="0"/>
        </a:p>
      </dsp:txBody>
      <dsp:txXfrm>
        <a:off x="0" y="0"/>
        <a:ext cx="1641782" cy="2318636"/>
      </dsp:txXfrm>
    </dsp:sp>
    <dsp:sp modelId="{206128A2-447A-4425-B48F-1A9AB1F90B34}">
      <dsp:nvSpPr>
        <dsp:cNvPr id="0" name=""/>
        <dsp:cNvSpPr/>
      </dsp:nvSpPr>
      <dsp:spPr>
        <a:xfrm>
          <a:off x="1764916" y="27256"/>
          <a:ext cx="6443995" cy="5451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lvl="0" algn="l" defTabSz="800100" rtl="0">
            <a:lnSpc>
              <a:spcPct val="90000"/>
            </a:lnSpc>
            <a:spcBef>
              <a:spcPct val="0"/>
            </a:spcBef>
            <a:spcAft>
              <a:spcPct val="35000"/>
            </a:spcAft>
          </a:pPr>
          <a:r>
            <a:rPr lang="en-US" sz="1800" kern="1200" dirty="0" err="1"/>
            <a:t>Δι</a:t>
          </a:r>
          <a:r>
            <a:rPr lang="en-US" sz="1800" kern="1200" dirty="0"/>
            <a:t>ακόπτει τη μετάδοση απο ανθρωπο σε άνθρωπο </a:t>
          </a:r>
          <a:endParaRPr lang="en-GB" sz="1800" kern="1200" dirty="0"/>
        </a:p>
      </dsp:txBody>
      <dsp:txXfrm>
        <a:off x="1764916" y="27256"/>
        <a:ext cx="6443995" cy="545128"/>
      </dsp:txXfrm>
    </dsp:sp>
    <dsp:sp modelId="{CD29483B-2914-4BF1-8002-650DAC8AF604}">
      <dsp:nvSpPr>
        <dsp:cNvPr id="0" name=""/>
        <dsp:cNvSpPr/>
      </dsp:nvSpPr>
      <dsp:spPr>
        <a:xfrm>
          <a:off x="1641782" y="572384"/>
          <a:ext cx="6567129"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363FA72-733A-444E-8788-EAD755E42768}">
      <dsp:nvSpPr>
        <dsp:cNvPr id="0" name=""/>
        <dsp:cNvSpPr/>
      </dsp:nvSpPr>
      <dsp:spPr>
        <a:xfrm>
          <a:off x="1764916" y="599641"/>
          <a:ext cx="6443995" cy="5451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lvl="0" algn="l" defTabSz="800100" rtl="0">
            <a:lnSpc>
              <a:spcPct val="90000"/>
            </a:lnSpc>
            <a:spcBef>
              <a:spcPct val="0"/>
            </a:spcBef>
            <a:spcAft>
              <a:spcPct val="35000"/>
            </a:spcAft>
          </a:pPr>
          <a:r>
            <a:rPr lang="en-US" sz="1800" kern="1200" dirty="0" err="1"/>
            <a:t>Προλ</a:t>
          </a:r>
          <a:r>
            <a:rPr lang="en-US" sz="1800" kern="1200" dirty="0"/>
            <a:t>αμβάνει την περαιτέρω διασπορά του ιού</a:t>
          </a:r>
          <a:endParaRPr lang="en-GB" sz="1800" kern="1200" dirty="0"/>
        </a:p>
      </dsp:txBody>
      <dsp:txXfrm>
        <a:off x="1764916" y="599641"/>
        <a:ext cx="6443995" cy="545128"/>
      </dsp:txXfrm>
    </dsp:sp>
    <dsp:sp modelId="{BB9845FF-68B6-4898-A13A-E98003AD705A}">
      <dsp:nvSpPr>
        <dsp:cNvPr id="0" name=""/>
        <dsp:cNvSpPr/>
      </dsp:nvSpPr>
      <dsp:spPr>
        <a:xfrm>
          <a:off x="1641782" y="1144769"/>
          <a:ext cx="6567129"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3ACCFBE-D440-4E47-B61F-DDF909B157C0}">
      <dsp:nvSpPr>
        <dsp:cNvPr id="0" name=""/>
        <dsp:cNvSpPr/>
      </dsp:nvSpPr>
      <dsp:spPr>
        <a:xfrm>
          <a:off x="1764916" y="1172026"/>
          <a:ext cx="6443995" cy="5451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lvl="0" algn="l" defTabSz="800100" rtl="0">
            <a:lnSpc>
              <a:spcPct val="90000"/>
            </a:lnSpc>
            <a:spcBef>
              <a:spcPct val="0"/>
            </a:spcBef>
            <a:spcAft>
              <a:spcPct val="35000"/>
            </a:spcAft>
          </a:pPr>
          <a:r>
            <a:rPr lang="el-GR" sz="1800" kern="1200"/>
            <a:t>Μειώνει την ένταση της επιδημίας</a:t>
          </a:r>
          <a:endParaRPr lang="en-GB" sz="1800" kern="1200"/>
        </a:p>
      </dsp:txBody>
      <dsp:txXfrm>
        <a:off x="1764916" y="1172026"/>
        <a:ext cx="6443995" cy="545128"/>
      </dsp:txXfrm>
    </dsp:sp>
    <dsp:sp modelId="{4DB49FC1-50EF-4E0A-9AFD-83827B5E3010}">
      <dsp:nvSpPr>
        <dsp:cNvPr id="0" name=""/>
        <dsp:cNvSpPr/>
      </dsp:nvSpPr>
      <dsp:spPr>
        <a:xfrm>
          <a:off x="1641782" y="1717154"/>
          <a:ext cx="6567129"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A650CDB-F50D-45BA-A4A1-00CE9A55FE96}">
      <dsp:nvSpPr>
        <dsp:cNvPr id="0" name=""/>
        <dsp:cNvSpPr/>
      </dsp:nvSpPr>
      <dsp:spPr>
        <a:xfrm>
          <a:off x="1764916" y="1744411"/>
          <a:ext cx="6443995" cy="5451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lvl="0" algn="l" defTabSz="800100" rtl="0">
            <a:lnSpc>
              <a:spcPct val="90000"/>
            </a:lnSpc>
            <a:spcBef>
              <a:spcPct val="0"/>
            </a:spcBef>
            <a:spcAft>
              <a:spcPct val="35000"/>
            </a:spcAft>
          </a:pPr>
          <a:r>
            <a:rPr lang="el-GR" sz="1800" kern="1200"/>
            <a:t>Μειώνει τα περιστατικά </a:t>
          </a:r>
          <a:r>
            <a:rPr lang="en-US" sz="1800" kern="1200"/>
            <a:t>COVID-19</a:t>
          </a:r>
          <a:endParaRPr lang="en-GB" sz="1800" kern="1200"/>
        </a:p>
      </dsp:txBody>
      <dsp:txXfrm>
        <a:off x="1764916" y="1744411"/>
        <a:ext cx="6443995" cy="545128"/>
      </dsp:txXfrm>
    </dsp:sp>
    <dsp:sp modelId="{236C7088-78B6-4723-B7C0-0A532BF9E437}">
      <dsp:nvSpPr>
        <dsp:cNvPr id="0" name=""/>
        <dsp:cNvSpPr/>
      </dsp:nvSpPr>
      <dsp:spPr>
        <a:xfrm>
          <a:off x="1641782" y="2289539"/>
          <a:ext cx="6567129"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7DBE350-0CDF-414B-A269-F716464259FC}">
      <dsp:nvSpPr>
        <dsp:cNvPr id="0" name=""/>
        <dsp:cNvSpPr/>
      </dsp:nvSpPr>
      <dsp:spPr>
        <a:xfrm>
          <a:off x="0" y="9851"/>
          <a:ext cx="7992888" cy="63648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el-GR" sz="1600" b="1" kern="1200" dirty="0"/>
            <a:t>Η φυσική απόσταση 1,5 μέτρων πρέπει να τηρείται και σε όλους τους εσωτερικούς και εξωτερικούς χώρους μεταξύ των ατόμων </a:t>
          </a:r>
          <a:endParaRPr lang="en-GB" sz="1600" kern="1200" dirty="0"/>
        </a:p>
      </dsp:txBody>
      <dsp:txXfrm>
        <a:off x="0" y="9851"/>
        <a:ext cx="7992888" cy="636480"/>
      </dsp:txXfrm>
    </dsp:sp>
  </dsp:spTree>
</dsp:drawing>
</file>

<file path=ppt/diagrams/drawing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4DDE9B8B-708B-4F77-9E2F-4A9E7B227446}">
      <dsp:nvSpPr>
        <dsp:cNvPr id="0" name=""/>
        <dsp:cNvSpPr/>
      </dsp:nvSpPr>
      <dsp:spPr>
        <a:xfrm>
          <a:off x="0" y="0"/>
          <a:ext cx="8208912"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1C3C8A7-9827-4A94-A8A7-CE7ADC8F4AC6}">
      <dsp:nvSpPr>
        <dsp:cNvPr id="0" name=""/>
        <dsp:cNvSpPr/>
      </dsp:nvSpPr>
      <dsp:spPr>
        <a:xfrm>
          <a:off x="0" y="0"/>
          <a:ext cx="1641782" cy="23186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rtl="0">
            <a:lnSpc>
              <a:spcPct val="90000"/>
            </a:lnSpc>
            <a:spcBef>
              <a:spcPct val="0"/>
            </a:spcBef>
            <a:spcAft>
              <a:spcPct val="35000"/>
            </a:spcAft>
          </a:pPr>
          <a:r>
            <a:rPr lang="en-US" sz="2000" b="1" kern="1200" dirty="0" smtClean="0"/>
            <a:t>Why is it important to keep your distance?</a:t>
          </a:r>
          <a:endParaRPr lang="en-US" sz="2000" b="1" kern="1200" dirty="0" smtClean="0"/>
        </a:p>
        <a:p>
          <a:pPr lvl="0" algn="l" defTabSz="889000" rtl="0">
            <a:lnSpc>
              <a:spcPct val="90000"/>
            </a:lnSpc>
            <a:spcBef>
              <a:spcPct val="0"/>
            </a:spcBef>
            <a:spcAft>
              <a:spcPct val="35000"/>
            </a:spcAft>
          </a:pPr>
          <a:r>
            <a:rPr lang="en-US" sz="2000" b="1" kern="1200" dirty="0" smtClean="0"/>
            <a:t> </a:t>
          </a:r>
          <a:endParaRPr lang="en-GB" sz="2000" kern="1200" dirty="0"/>
        </a:p>
      </dsp:txBody>
      <dsp:txXfrm>
        <a:off x="0" y="0"/>
        <a:ext cx="1641782" cy="2318636"/>
      </dsp:txXfrm>
    </dsp:sp>
    <dsp:sp modelId="{206128A2-447A-4425-B48F-1A9AB1F90B34}">
      <dsp:nvSpPr>
        <dsp:cNvPr id="0" name=""/>
        <dsp:cNvSpPr/>
      </dsp:nvSpPr>
      <dsp:spPr>
        <a:xfrm>
          <a:off x="1764916" y="27256"/>
          <a:ext cx="6443995" cy="5451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lvl="0" algn="l" defTabSz="800100" rtl="0">
            <a:lnSpc>
              <a:spcPct val="90000"/>
            </a:lnSpc>
            <a:spcBef>
              <a:spcPct val="0"/>
            </a:spcBef>
            <a:spcAft>
              <a:spcPct val="35000"/>
            </a:spcAft>
          </a:pPr>
          <a:r>
            <a:rPr lang="en-US" sz="1800" kern="1200" dirty="0" smtClean="0"/>
            <a:t>It interrupts human-to-human transmission</a:t>
          </a:r>
          <a:r>
            <a:rPr lang="en-US" sz="1800" kern="1200" dirty="0" smtClean="0"/>
            <a:t>  </a:t>
          </a:r>
          <a:endParaRPr lang="en-GB" sz="1800" kern="1200" dirty="0"/>
        </a:p>
      </dsp:txBody>
      <dsp:txXfrm>
        <a:off x="1764916" y="27256"/>
        <a:ext cx="6443995" cy="545128"/>
      </dsp:txXfrm>
    </dsp:sp>
    <dsp:sp modelId="{CD29483B-2914-4BF1-8002-650DAC8AF604}">
      <dsp:nvSpPr>
        <dsp:cNvPr id="0" name=""/>
        <dsp:cNvSpPr/>
      </dsp:nvSpPr>
      <dsp:spPr>
        <a:xfrm>
          <a:off x="1641782" y="572384"/>
          <a:ext cx="6567129"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363FA72-733A-444E-8788-EAD755E42768}">
      <dsp:nvSpPr>
        <dsp:cNvPr id="0" name=""/>
        <dsp:cNvSpPr/>
      </dsp:nvSpPr>
      <dsp:spPr>
        <a:xfrm>
          <a:off x="1764916" y="599641"/>
          <a:ext cx="6443995" cy="5451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lvl="0" algn="l" defTabSz="800100" rtl="0">
            <a:lnSpc>
              <a:spcPct val="90000"/>
            </a:lnSpc>
            <a:spcBef>
              <a:spcPct val="0"/>
            </a:spcBef>
            <a:spcAft>
              <a:spcPct val="35000"/>
            </a:spcAft>
          </a:pPr>
          <a:r>
            <a:rPr lang="en-US" sz="1800" b="0" i="0" kern="1200" dirty="0" smtClean="0"/>
            <a:t>Prevents further spread of the virus</a:t>
          </a:r>
          <a:endParaRPr lang="en-GB" sz="1800" kern="1200" dirty="0"/>
        </a:p>
      </dsp:txBody>
      <dsp:txXfrm>
        <a:off x="1764916" y="599641"/>
        <a:ext cx="6443995" cy="545128"/>
      </dsp:txXfrm>
    </dsp:sp>
    <dsp:sp modelId="{BB9845FF-68B6-4898-A13A-E98003AD705A}">
      <dsp:nvSpPr>
        <dsp:cNvPr id="0" name=""/>
        <dsp:cNvSpPr/>
      </dsp:nvSpPr>
      <dsp:spPr>
        <a:xfrm>
          <a:off x="1641782" y="1144769"/>
          <a:ext cx="6567129"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3ACCFBE-D440-4E47-B61F-DDF909B157C0}">
      <dsp:nvSpPr>
        <dsp:cNvPr id="0" name=""/>
        <dsp:cNvSpPr/>
      </dsp:nvSpPr>
      <dsp:spPr>
        <a:xfrm>
          <a:off x="1764916" y="1172026"/>
          <a:ext cx="6443995" cy="5451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lvl="0" algn="l" defTabSz="800100" rtl="0">
            <a:lnSpc>
              <a:spcPct val="90000"/>
            </a:lnSpc>
            <a:spcBef>
              <a:spcPct val="0"/>
            </a:spcBef>
            <a:spcAft>
              <a:spcPct val="35000"/>
            </a:spcAft>
          </a:pPr>
          <a:r>
            <a:rPr lang="en-US" sz="1800" kern="1200" dirty="0" smtClean="0"/>
            <a:t>Reduces the severity of the epidemic</a:t>
          </a:r>
          <a:r>
            <a:rPr lang="el-GR" sz="1800" kern="1200" dirty="0" smtClean="0"/>
            <a:t> </a:t>
          </a:r>
          <a:endParaRPr lang="en-GB" sz="1800" kern="1200" dirty="0"/>
        </a:p>
      </dsp:txBody>
      <dsp:txXfrm>
        <a:off x="1764916" y="1172026"/>
        <a:ext cx="6443995" cy="545128"/>
      </dsp:txXfrm>
    </dsp:sp>
    <dsp:sp modelId="{4DB49FC1-50EF-4E0A-9AFD-83827B5E3010}">
      <dsp:nvSpPr>
        <dsp:cNvPr id="0" name=""/>
        <dsp:cNvSpPr/>
      </dsp:nvSpPr>
      <dsp:spPr>
        <a:xfrm>
          <a:off x="1641782" y="1717154"/>
          <a:ext cx="6567129"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A650CDB-F50D-45BA-A4A1-00CE9A55FE96}">
      <dsp:nvSpPr>
        <dsp:cNvPr id="0" name=""/>
        <dsp:cNvSpPr/>
      </dsp:nvSpPr>
      <dsp:spPr>
        <a:xfrm>
          <a:off x="1764916" y="1744411"/>
          <a:ext cx="6443995" cy="5451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lvl="0" algn="l" defTabSz="800100" rtl="0">
            <a:lnSpc>
              <a:spcPct val="90000"/>
            </a:lnSpc>
            <a:spcBef>
              <a:spcPct val="0"/>
            </a:spcBef>
            <a:spcAft>
              <a:spcPct val="35000"/>
            </a:spcAft>
          </a:pPr>
          <a:r>
            <a:rPr lang="en-US" sz="1800" kern="1200" dirty="0" smtClean="0"/>
            <a:t>Reduces </a:t>
          </a:r>
          <a:r>
            <a:rPr lang="en-US" sz="1800" kern="1200" dirty="0" smtClean="0"/>
            <a:t>COVID-19</a:t>
          </a:r>
          <a:endParaRPr lang="en-GB" sz="1800" kern="1200" dirty="0"/>
        </a:p>
      </dsp:txBody>
      <dsp:txXfrm>
        <a:off x="1764916" y="1744411"/>
        <a:ext cx="6443995" cy="545128"/>
      </dsp:txXfrm>
    </dsp:sp>
    <dsp:sp modelId="{236C7088-78B6-4723-B7C0-0A532BF9E437}">
      <dsp:nvSpPr>
        <dsp:cNvPr id="0" name=""/>
        <dsp:cNvSpPr/>
      </dsp:nvSpPr>
      <dsp:spPr>
        <a:xfrm>
          <a:off x="1641782" y="2289539"/>
          <a:ext cx="6567129"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E549933E-F933-414F-9F59-DDCE7CD00B49}">
      <dsp:nvSpPr>
        <dsp:cNvPr id="0" name=""/>
        <dsp:cNvSpPr/>
      </dsp:nvSpPr>
      <dsp:spPr>
        <a:xfrm>
          <a:off x="0" y="621"/>
          <a:ext cx="7735187" cy="1271093"/>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l-GR" sz="1800" b="1" kern="1200" dirty="0"/>
            <a:t>Ειδικά για το προσωπικό της υπηρεσίας υποδοχής, μπορεί να γίνεται χρήση προσωπείου/ασπίδας </a:t>
          </a:r>
          <a:r>
            <a:rPr lang="el-GR" sz="1800" b="1" kern="1200" dirty="0" smtClean="0"/>
            <a:t>προσώπου.</a:t>
          </a:r>
          <a:endParaRPr lang="en-US" sz="1800" b="1" kern="1200" dirty="0" smtClean="0"/>
        </a:p>
        <a:p>
          <a:pPr lvl="0" algn="ctr" defTabSz="800100" rtl="0">
            <a:lnSpc>
              <a:spcPct val="90000"/>
            </a:lnSpc>
            <a:spcBef>
              <a:spcPct val="0"/>
            </a:spcBef>
            <a:spcAft>
              <a:spcPct val="35000"/>
            </a:spcAft>
          </a:pPr>
          <a:r>
            <a:rPr lang="en-US" sz="1800" b="1" i="0" kern="1200" dirty="0" smtClean="0"/>
            <a:t>Especially for the staff of the reception service, a face mask / shield can be used</a:t>
          </a:r>
          <a:r>
            <a:rPr lang="en-US" sz="1800" b="0" i="0" kern="1200" dirty="0" smtClean="0"/>
            <a:t>.</a:t>
          </a:r>
          <a:endParaRPr lang="en-GB" sz="1800" kern="1200" dirty="0"/>
        </a:p>
      </dsp:txBody>
      <dsp:txXfrm>
        <a:off x="0" y="621"/>
        <a:ext cx="7735187" cy="1271093"/>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Θέση κεφαλίδας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Θέση ημερομηνίας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805A47E-A1B6-4E6E-BF2B-3C4804DE6F46}" type="datetimeFigureOut">
              <a:rPr lang="en-GB" smtClean="0"/>
              <a:pPr/>
              <a:t>12/06/2020</a:t>
            </a:fld>
            <a:endParaRPr lang="en-GB"/>
          </a:p>
        </p:txBody>
      </p:sp>
      <p:sp>
        <p:nvSpPr>
          <p:cNvPr id="4" name="Θέση εικόνας διαφάνειας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Θέση σημειώσεων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l-GR"/>
              <a:t>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endParaRPr lang="en-GB"/>
          </a:p>
        </p:txBody>
      </p:sp>
      <p:sp>
        <p:nvSpPr>
          <p:cNvPr id="6" name="Θέση υποσέλιδου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Θέση αριθμού διαφάνειας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964B635-55E9-4F75-8CAA-A03A6E6F18BF}" type="slidenum">
              <a:rPr lang="en-GB" smtClean="0"/>
              <a:pPr/>
              <a:t>‹#›</a:t>
            </a:fld>
            <a:endParaRPr lang="en-GB"/>
          </a:p>
        </p:txBody>
      </p:sp>
    </p:spTree>
    <p:extLst>
      <p:ext uri="{BB962C8B-B14F-4D97-AF65-F5344CB8AC3E}">
        <p14:creationId xmlns:p14="http://schemas.microsoft.com/office/powerpoint/2010/main" xmlns="" val="4768478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Διαφάνεια τίτλου">
    <p:spTree>
      <p:nvGrpSpPr>
        <p:cNvPr id="1" name=""/>
        <p:cNvGrpSpPr/>
        <p:nvPr/>
      </p:nvGrpSpPr>
      <p:grpSpPr>
        <a:xfrm>
          <a:off x="0" y="0"/>
          <a:ext cx="0" cy="0"/>
          <a:chOff x="0" y="0"/>
          <a:chExt cx="0" cy="0"/>
        </a:xfrm>
      </p:grpSpPr>
      <p:sp>
        <p:nvSpPr>
          <p:cNvPr id="2" name="Τίτλος 1"/>
          <p:cNvSpPr>
            <a:spLocks noGrp="1"/>
          </p:cNvSpPr>
          <p:nvPr>
            <p:ph type="ctrTitle"/>
          </p:nvPr>
        </p:nvSpPr>
        <p:spPr>
          <a:xfrm>
            <a:off x="685800" y="2130425"/>
            <a:ext cx="7772400" cy="1470025"/>
          </a:xfrm>
        </p:spPr>
        <p:txBody>
          <a:bodyPr/>
          <a:lstStyle/>
          <a:p>
            <a:r>
              <a:rPr lang="el-GR"/>
              <a:t>Στυλ κύριου τίτλου</a:t>
            </a:r>
            <a:endParaRPr lang="en-GB"/>
          </a:p>
        </p:txBody>
      </p:sp>
      <p:sp>
        <p:nvSpPr>
          <p:cNvPr id="3" name="Υπότιτλος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l-GR"/>
              <a:t>Στυλ κύριου υπότιτλου</a:t>
            </a:r>
            <a:endParaRPr lang="en-GB"/>
          </a:p>
        </p:txBody>
      </p:sp>
      <p:sp>
        <p:nvSpPr>
          <p:cNvPr id="4" name="Θέση ημερομηνίας 3"/>
          <p:cNvSpPr>
            <a:spLocks noGrp="1"/>
          </p:cNvSpPr>
          <p:nvPr>
            <p:ph type="dt" sz="half" idx="10"/>
          </p:nvPr>
        </p:nvSpPr>
        <p:spPr/>
        <p:txBody>
          <a:bodyPr/>
          <a:lstStyle/>
          <a:p>
            <a:fld id="{93D9ECAC-30A6-4406-BC04-0CEF87ED591A}" type="datetimeFigureOut">
              <a:rPr lang="en-GB" smtClean="0"/>
              <a:pPr/>
              <a:t>12/06/2020</a:t>
            </a:fld>
            <a:endParaRPr lang="en-GB"/>
          </a:p>
        </p:txBody>
      </p:sp>
      <p:sp>
        <p:nvSpPr>
          <p:cNvPr id="5" name="Θέση υποσέλιδου 4"/>
          <p:cNvSpPr>
            <a:spLocks noGrp="1"/>
          </p:cNvSpPr>
          <p:nvPr>
            <p:ph type="ftr" sz="quarter" idx="11"/>
          </p:nvPr>
        </p:nvSpPr>
        <p:spPr/>
        <p:txBody>
          <a:bodyPr/>
          <a:lstStyle/>
          <a:p>
            <a:endParaRPr lang="en-GB"/>
          </a:p>
        </p:txBody>
      </p:sp>
      <p:sp>
        <p:nvSpPr>
          <p:cNvPr id="6" name="Θέση αριθμού διαφάνειας 5"/>
          <p:cNvSpPr>
            <a:spLocks noGrp="1"/>
          </p:cNvSpPr>
          <p:nvPr>
            <p:ph type="sldNum" sz="quarter" idx="12"/>
          </p:nvPr>
        </p:nvSpPr>
        <p:spPr/>
        <p:txBody>
          <a:bodyPr/>
          <a:lstStyle/>
          <a:p>
            <a:fld id="{8831279F-FE00-4AF4-9D8E-4FFED1A54381}" type="slidenum">
              <a:rPr lang="en-GB" smtClean="0"/>
              <a:pPr/>
              <a:t>‹#›</a:t>
            </a:fld>
            <a:endParaRPr lang="en-GB"/>
          </a:p>
        </p:txBody>
      </p:sp>
    </p:spTree>
    <p:extLst>
      <p:ext uri="{BB962C8B-B14F-4D97-AF65-F5344CB8AC3E}">
        <p14:creationId xmlns:p14="http://schemas.microsoft.com/office/powerpoint/2010/main" xmlns="" val="30541177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Τίτλος και Περιεχόμενο">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a:t>Στυλ κύριου τίτλου</a:t>
            </a:r>
            <a:endParaRPr lang="en-GB"/>
          </a:p>
        </p:txBody>
      </p:sp>
      <p:sp>
        <p:nvSpPr>
          <p:cNvPr id="3" name="Θέση περιεχομένου 2"/>
          <p:cNvSpPr>
            <a:spLocks noGrp="1"/>
          </p:cNvSpPr>
          <p:nvPr>
            <p:ph idx="1"/>
          </p:nvPr>
        </p:nvSpPr>
        <p:spPr/>
        <p:txBody>
          <a:bodyPr/>
          <a:lstStyle>
            <a:lvl1pPr>
              <a:spcAft>
                <a:spcPts val="600"/>
              </a:spcAft>
              <a:defRPr/>
            </a:lvl1pPr>
            <a:lvl2pPr>
              <a:spcAft>
                <a:spcPts val="600"/>
              </a:spcAft>
              <a:defRPr/>
            </a:lvl2pPr>
            <a:lvl3pPr>
              <a:spcAft>
                <a:spcPts val="600"/>
              </a:spcAft>
              <a:defRPr/>
            </a:lvl3pPr>
            <a:lvl4pPr>
              <a:spcAft>
                <a:spcPts val="600"/>
              </a:spcAft>
              <a:defRPr/>
            </a:lvl4pPr>
            <a:lvl5pPr>
              <a:spcAft>
                <a:spcPts val="600"/>
              </a:spcAft>
              <a:defRPr/>
            </a:lvl5pPr>
          </a:lstStyle>
          <a:p>
            <a:pPr lvl="0"/>
            <a:r>
              <a:rPr lang="el-GR" dirty="0"/>
              <a:t>Στυλ υποδείγματος κειμένου</a:t>
            </a:r>
          </a:p>
          <a:p>
            <a:pPr lvl="1"/>
            <a:r>
              <a:rPr lang="el-GR" dirty="0"/>
              <a:t>Δεύτερου επιπέδου</a:t>
            </a:r>
          </a:p>
          <a:p>
            <a:pPr lvl="2"/>
            <a:r>
              <a:rPr lang="el-GR" dirty="0"/>
              <a:t>Τρίτου επιπέδου</a:t>
            </a:r>
          </a:p>
          <a:p>
            <a:pPr lvl="3"/>
            <a:r>
              <a:rPr lang="el-GR" dirty="0"/>
              <a:t>Τέταρτου επιπέδου</a:t>
            </a:r>
          </a:p>
          <a:p>
            <a:pPr lvl="4"/>
            <a:r>
              <a:rPr lang="el-GR" dirty="0"/>
              <a:t>Πέμπτου επιπέδου</a:t>
            </a:r>
            <a:endParaRPr lang="en-GB" dirty="0"/>
          </a:p>
        </p:txBody>
      </p:sp>
      <p:sp>
        <p:nvSpPr>
          <p:cNvPr id="4" name="Θέση ημερομηνίας 3"/>
          <p:cNvSpPr>
            <a:spLocks noGrp="1"/>
          </p:cNvSpPr>
          <p:nvPr>
            <p:ph type="dt" sz="half" idx="10"/>
          </p:nvPr>
        </p:nvSpPr>
        <p:spPr/>
        <p:txBody>
          <a:bodyPr/>
          <a:lstStyle/>
          <a:p>
            <a:fld id="{93D9ECAC-30A6-4406-BC04-0CEF87ED591A}" type="datetimeFigureOut">
              <a:rPr lang="en-GB" smtClean="0"/>
              <a:pPr/>
              <a:t>12/06/2020</a:t>
            </a:fld>
            <a:endParaRPr lang="en-GB"/>
          </a:p>
        </p:txBody>
      </p:sp>
      <p:sp>
        <p:nvSpPr>
          <p:cNvPr id="5" name="Θέση υποσέλιδου 4"/>
          <p:cNvSpPr>
            <a:spLocks noGrp="1"/>
          </p:cNvSpPr>
          <p:nvPr>
            <p:ph type="ftr" sz="quarter" idx="11"/>
          </p:nvPr>
        </p:nvSpPr>
        <p:spPr/>
        <p:txBody>
          <a:bodyPr/>
          <a:lstStyle/>
          <a:p>
            <a:endParaRPr lang="en-GB"/>
          </a:p>
        </p:txBody>
      </p:sp>
      <p:sp>
        <p:nvSpPr>
          <p:cNvPr id="6" name="Θέση αριθμού διαφάνειας 5"/>
          <p:cNvSpPr>
            <a:spLocks noGrp="1"/>
          </p:cNvSpPr>
          <p:nvPr>
            <p:ph type="sldNum" sz="quarter" idx="12"/>
          </p:nvPr>
        </p:nvSpPr>
        <p:spPr/>
        <p:txBody>
          <a:bodyPr/>
          <a:lstStyle/>
          <a:p>
            <a:fld id="{8831279F-FE00-4AF4-9D8E-4FFED1A54381}" type="slidenum">
              <a:rPr lang="en-GB" smtClean="0"/>
              <a:pPr/>
              <a:t>‹#›</a:t>
            </a:fld>
            <a:endParaRPr lang="en-GB"/>
          </a:p>
        </p:txBody>
      </p:sp>
    </p:spTree>
    <p:extLst>
      <p:ext uri="{BB962C8B-B14F-4D97-AF65-F5344CB8AC3E}">
        <p14:creationId xmlns:p14="http://schemas.microsoft.com/office/powerpoint/2010/main" xmlns="" val="18635590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Κεφαλίδα ενότητας">
    <p:spTree>
      <p:nvGrpSpPr>
        <p:cNvPr id="1" name=""/>
        <p:cNvGrpSpPr/>
        <p:nvPr/>
      </p:nvGrpSpPr>
      <p:grpSpPr>
        <a:xfrm>
          <a:off x="0" y="0"/>
          <a:ext cx="0" cy="0"/>
          <a:chOff x="0" y="0"/>
          <a:chExt cx="0" cy="0"/>
        </a:xfrm>
      </p:grpSpPr>
      <p:sp>
        <p:nvSpPr>
          <p:cNvPr id="2" name="Τίτλος 1"/>
          <p:cNvSpPr>
            <a:spLocks noGrp="1"/>
          </p:cNvSpPr>
          <p:nvPr>
            <p:ph type="title"/>
          </p:nvPr>
        </p:nvSpPr>
        <p:spPr>
          <a:xfrm>
            <a:off x="722313" y="4406900"/>
            <a:ext cx="7772400" cy="1362075"/>
          </a:xfrm>
        </p:spPr>
        <p:txBody>
          <a:bodyPr anchor="t"/>
          <a:lstStyle>
            <a:lvl1pPr algn="l">
              <a:defRPr sz="4000" b="1" cap="all"/>
            </a:lvl1pPr>
          </a:lstStyle>
          <a:p>
            <a:r>
              <a:rPr lang="el-GR"/>
              <a:t>Στυλ κύριου τίτλου</a:t>
            </a:r>
            <a:endParaRPr lang="en-GB"/>
          </a:p>
        </p:txBody>
      </p:sp>
      <p:sp>
        <p:nvSpPr>
          <p:cNvPr id="3" name="Θέση κειμένου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l-GR"/>
              <a:t>Στυλ υποδείγματος κειμένου</a:t>
            </a:r>
          </a:p>
        </p:txBody>
      </p:sp>
      <p:sp>
        <p:nvSpPr>
          <p:cNvPr id="4" name="Θέση ημερομηνίας 3"/>
          <p:cNvSpPr>
            <a:spLocks noGrp="1"/>
          </p:cNvSpPr>
          <p:nvPr>
            <p:ph type="dt" sz="half" idx="10"/>
          </p:nvPr>
        </p:nvSpPr>
        <p:spPr/>
        <p:txBody>
          <a:bodyPr/>
          <a:lstStyle/>
          <a:p>
            <a:fld id="{93D9ECAC-30A6-4406-BC04-0CEF87ED591A}" type="datetimeFigureOut">
              <a:rPr lang="en-GB" smtClean="0"/>
              <a:pPr/>
              <a:t>12/06/2020</a:t>
            </a:fld>
            <a:endParaRPr lang="en-GB"/>
          </a:p>
        </p:txBody>
      </p:sp>
      <p:sp>
        <p:nvSpPr>
          <p:cNvPr id="5" name="Θέση υποσέλιδου 4"/>
          <p:cNvSpPr>
            <a:spLocks noGrp="1"/>
          </p:cNvSpPr>
          <p:nvPr>
            <p:ph type="ftr" sz="quarter" idx="11"/>
          </p:nvPr>
        </p:nvSpPr>
        <p:spPr/>
        <p:txBody>
          <a:bodyPr/>
          <a:lstStyle/>
          <a:p>
            <a:endParaRPr lang="en-GB"/>
          </a:p>
        </p:txBody>
      </p:sp>
      <p:sp>
        <p:nvSpPr>
          <p:cNvPr id="6" name="Θέση αριθμού διαφάνειας 5"/>
          <p:cNvSpPr>
            <a:spLocks noGrp="1"/>
          </p:cNvSpPr>
          <p:nvPr>
            <p:ph type="sldNum" sz="quarter" idx="12"/>
          </p:nvPr>
        </p:nvSpPr>
        <p:spPr/>
        <p:txBody>
          <a:bodyPr/>
          <a:lstStyle/>
          <a:p>
            <a:fld id="{8831279F-FE00-4AF4-9D8E-4FFED1A54381}" type="slidenum">
              <a:rPr lang="en-GB" smtClean="0"/>
              <a:pPr/>
              <a:t>‹#›</a:t>
            </a:fld>
            <a:endParaRPr lang="en-GB"/>
          </a:p>
        </p:txBody>
      </p:sp>
    </p:spTree>
    <p:extLst>
      <p:ext uri="{BB962C8B-B14F-4D97-AF65-F5344CB8AC3E}">
        <p14:creationId xmlns:p14="http://schemas.microsoft.com/office/powerpoint/2010/main" xmlns="" val="1919886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Δύο περιεχόμενα">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a:t>Στυλ κύριου τίτλου</a:t>
            </a:r>
            <a:endParaRPr lang="en-GB"/>
          </a:p>
        </p:txBody>
      </p:sp>
      <p:sp>
        <p:nvSpPr>
          <p:cNvPr id="3" name="Θέση περιεχομένου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a:t>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endParaRPr lang="en-GB"/>
          </a:p>
        </p:txBody>
      </p:sp>
      <p:sp>
        <p:nvSpPr>
          <p:cNvPr id="4" name="Θέση περιεχομένου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a:t>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endParaRPr lang="en-GB"/>
          </a:p>
        </p:txBody>
      </p:sp>
      <p:sp>
        <p:nvSpPr>
          <p:cNvPr id="5" name="Θέση ημερομηνίας 4"/>
          <p:cNvSpPr>
            <a:spLocks noGrp="1"/>
          </p:cNvSpPr>
          <p:nvPr>
            <p:ph type="dt" sz="half" idx="10"/>
          </p:nvPr>
        </p:nvSpPr>
        <p:spPr/>
        <p:txBody>
          <a:bodyPr/>
          <a:lstStyle/>
          <a:p>
            <a:fld id="{93D9ECAC-30A6-4406-BC04-0CEF87ED591A}" type="datetimeFigureOut">
              <a:rPr lang="en-GB" smtClean="0"/>
              <a:pPr/>
              <a:t>12/06/2020</a:t>
            </a:fld>
            <a:endParaRPr lang="en-GB"/>
          </a:p>
        </p:txBody>
      </p:sp>
      <p:sp>
        <p:nvSpPr>
          <p:cNvPr id="6" name="Θέση υποσέλιδου 5"/>
          <p:cNvSpPr>
            <a:spLocks noGrp="1"/>
          </p:cNvSpPr>
          <p:nvPr>
            <p:ph type="ftr" sz="quarter" idx="11"/>
          </p:nvPr>
        </p:nvSpPr>
        <p:spPr/>
        <p:txBody>
          <a:bodyPr/>
          <a:lstStyle/>
          <a:p>
            <a:endParaRPr lang="en-GB"/>
          </a:p>
        </p:txBody>
      </p:sp>
      <p:sp>
        <p:nvSpPr>
          <p:cNvPr id="7" name="Θέση αριθμού διαφάνειας 6"/>
          <p:cNvSpPr>
            <a:spLocks noGrp="1"/>
          </p:cNvSpPr>
          <p:nvPr>
            <p:ph type="sldNum" sz="quarter" idx="12"/>
          </p:nvPr>
        </p:nvSpPr>
        <p:spPr/>
        <p:txBody>
          <a:bodyPr/>
          <a:lstStyle/>
          <a:p>
            <a:fld id="{8831279F-FE00-4AF4-9D8E-4FFED1A54381}" type="slidenum">
              <a:rPr lang="en-GB" smtClean="0"/>
              <a:pPr/>
              <a:t>‹#›</a:t>
            </a:fld>
            <a:endParaRPr lang="en-GB"/>
          </a:p>
        </p:txBody>
      </p:sp>
    </p:spTree>
    <p:extLst>
      <p:ext uri="{BB962C8B-B14F-4D97-AF65-F5344CB8AC3E}">
        <p14:creationId xmlns:p14="http://schemas.microsoft.com/office/powerpoint/2010/main" xmlns="" val="13376808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Σύγκριση">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lvl1pPr>
              <a:defRPr/>
            </a:lvl1pPr>
          </a:lstStyle>
          <a:p>
            <a:r>
              <a:rPr lang="el-GR"/>
              <a:t>Στυλ κύριου τίτλου</a:t>
            </a:r>
            <a:endParaRPr lang="en-GB"/>
          </a:p>
        </p:txBody>
      </p:sp>
      <p:sp>
        <p:nvSpPr>
          <p:cNvPr id="3" name="Θέση κειμένου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a:t>Στυλ υποδείγματος κειμένου</a:t>
            </a:r>
          </a:p>
        </p:txBody>
      </p:sp>
      <p:sp>
        <p:nvSpPr>
          <p:cNvPr id="4" name="Θέση περιεχομένου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a:t>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endParaRPr lang="en-GB"/>
          </a:p>
        </p:txBody>
      </p:sp>
      <p:sp>
        <p:nvSpPr>
          <p:cNvPr id="5" name="Θέση κειμένου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a:t>Στυλ υποδείγματος κειμένου</a:t>
            </a:r>
          </a:p>
        </p:txBody>
      </p:sp>
      <p:sp>
        <p:nvSpPr>
          <p:cNvPr id="6" name="Θέση περιεχομένου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a:t>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endParaRPr lang="en-GB"/>
          </a:p>
        </p:txBody>
      </p:sp>
      <p:sp>
        <p:nvSpPr>
          <p:cNvPr id="7" name="Θέση ημερομηνίας 6"/>
          <p:cNvSpPr>
            <a:spLocks noGrp="1"/>
          </p:cNvSpPr>
          <p:nvPr>
            <p:ph type="dt" sz="half" idx="10"/>
          </p:nvPr>
        </p:nvSpPr>
        <p:spPr/>
        <p:txBody>
          <a:bodyPr/>
          <a:lstStyle/>
          <a:p>
            <a:fld id="{93D9ECAC-30A6-4406-BC04-0CEF87ED591A}" type="datetimeFigureOut">
              <a:rPr lang="en-GB" smtClean="0"/>
              <a:pPr/>
              <a:t>12/06/2020</a:t>
            </a:fld>
            <a:endParaRPr lang="en-GB"/>
          </a:p>
        </p:txBody>
      </p:sp>
      <p:sp>
        <p:nvSpPr>
          <p:cNvPr id="8" name="Θέση υποσέλιδου 7"/>
          <p:cNvSpPr>
            <a:spLocks noGrp="1"/>
          </p:cNvSpPr>
          <p:nvPr>
            <p:ph type="ftr" sz="quarter" idx="11"/>
          </p:nvPr>
        </p:nvSpPr>
        <p:spPr/>
        <p:txBody>
          <a:bodyPr/>
          <a:lstStyle/>
          <a:p>
            <a:endParaRPr lang="en-GB"/>
          </a:p>
        </p:txBody>
      </p:sp>
      <p:sp>
        <p:nvSpPr>
          <p:cNvPr id="9" name="Θέση αριθμού διαφάνειας 8"/>
          <p:cNvSpPr>
            <a:spLocks noGrp="1"/>
          </p:cNvSpPr>
          <p:nvPr>
            <p:ph type="sldNum" sz="quarter" idx="12"/>
          </p:nvPr>
        </p:nvSpPr>
        <p:spPr/>
        <p:txBody>
          <a:bodyPr/>
          <a:lstStyle/>
          <a:p>
            <a:fld id="{8831279F-FE00-4AF4-9D8E-4FFED1A54381}" type="slidenum">
              <a:rPr lang="en-GB" smtClean="0"/>
              <a:pPr/>
              <a:t>‹#›</a:t>
            </a:fld>
            <a:endParaRPr lang="en-GB"/>
          </a:p>
        </p:txBody>
      </p:sp>
    </p:spTree>
    <p:extLst>
      <p:ext uri="{BB962C8B-B14F-4D97-AF65-F5344CB8AC3E}">
        <p14:creationId xmlns:p14="http://schemas.microsoft.com/office/powerpoint/2010/main" xmlns="" val="2522443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Μόνο τίτλος">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a:t>Στυλ κύριου τίτλου</a:t>
            </a:r>
            <a:endParaRPr lang="en-GB"/>
          </a:p>
        </p:txBody>
      </p:sp>
      <p:sp>
        <p:nvSpPr>
          <p:cNvPr id="3" name="Θέση ημερομηνίας 2"/>
          <p:cNvSpPr>
            <a:spLocks noGrp="1"/>
          </p:cNvSpPr>
          <p:nvPr>
            <p:ph type="dt" sz="half" idx="10"/>
          </p:nvPr>
        </p:nvSpPr>
        <p:spPr/>
        <p:txBody>
          <a:bodyPr/>
          <a:lstStyle/>
          <a:p>
            <a:fld id="{93D9ECAC-30A6-4406-BC04-0CEF87ED591A}" type="datetimeFigureOut">
              <a:rPr lang="en-GB" smtClean="0"/>
              <a:pPr/>
              <a:t>12/06/2020</a:t>
            </a:fld>
            <a:endParaRPr lang="en-GB"/>
          </a:p>
        </p:txBody>
      </p:sp>
      <p:sp>
        <p:nvSpPr>
          <p:cNvPr id="4" name="Θέση υποσέλιδου 3"/>
          <p:cNvSpPr>
            <a:spLocks noGrp="1"/>
          </p:cNvSpPr>
          <p:nvPr>
            <p:ph type="ftr" sz="quarter" idx="11"/>
          </p:nvPr>
        </p:nvSpPr>
        <p:spPr/>
        <p:txBody>
          <a:bodyPr/>
          <a:lstStyle/>
          <a:p>
            <a:endParaRPr lang="en-GB"/>
          </a:p>
        </p:txBody>
      </p:sp>
      <p:sp>
        <p:nvSpPr>
          <p:cNvPr id="5" name="Θέση αριθμού διαφάνειας 4"/>
          <p:cNvSpPr>
            <a:spLocks noGrp="1"/>
          </p:cNvSpPr>
          <p:nvPr>
            <p:ph type="sldNum" sz="quarter" idx="12"/>
          </p:nvPr>
        </p:nvSpPr>
        <p:spPr/>
        <p:txBody>
          <a:bodyPr/>
          <a:lstStyle/>
          <a:p>
            <a:fld id="{8831279F-FE00-4AF4-9D8E-4FFED1A54381}" type="slidenum">
              <a:rPr lang="en-GB" smtClean="0"/>
              <a:pPr/>
              <a:t>‹#›</a:t>
            </a:fld>
            <a:endParaRPr lang="en-GB"/>
          </a:p>
        </p:txBody>
      </p:sp>
    </p:spTree>
    <p:extLst>
      <p:ext uri="{BB962C8B-B14F-4D97-AF65-F5344CB8AC3E}">
        <p14:creationId xmlns:p14="http://schemas.microsoft.com/office/powerpoint/2010/main" xmlns="" val="35922984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Κενή">
    <p:spTree>
      <p:nvGrpSpPr>
        <p:cNvPr id="1" name=""/>
        <p:cNvGrpSpPr/>
        <p:nvPr/>
      </p:nvGrpSpPr>
      <p:grpSpPr>
        <a:xfrm>
          <a:off x="0" y="0"/>
          <a:ext cx="0" cy="0"/>
          <a:chOff x="0" y="0"/>
          <a:chExt cx="0" cy="0"/>
        </a:xfrm>
      </p:grpSpPr>
      <p:sp>
        <p:nvSpPr>
          <p:cNvPr id="2" name="Θέση ημερομηνίας 1"/>
          <p:cNvSpPr>
            <a:spLocks noGrp="1"/>
          </p:cNvSpPr>
          <p:nvPr>
            <p:ph type="dt" sz="half" idx="10"/>
          </p:nvPr>
        </p:nvSpPr>
        <p:spPr/>
        <p:txBody>
          <a:bodyPr/>
          <a:lstStyle/>
          <a:p>
            <a:fld id="{93D9ECAC-30A6-4406-BC04-0CEF87ED591A}" type="datetimeFigureOut">
              <a:rPr lang="en-GB" smtClean="0"/>
              <a:pPr/>
              <a:t>12/06/2020</a:t>
            </a:fld>
            <a:endParaRPr lang="en-GB"/>
          </a:p>
        </p:txBody>
      </p:sp>
      <p:sp>
        <p:nvSpPr>
          <p:cNvPr id="3" name="Θέση υποσέλιδου 2"/>
          <p:cNvSpPr>
            <a:spLocks noGrp="1"/>
          </p:cNvSpPr>
          <p:nvPr>
            <p:ph type="ftr" sz="quarter" idx="11"/>
          </p:nvPr>
        </p:nvSpPr>
        <p:spPr/>
        <p:txBody>
          <a:bodyPr/>
          <a:lstStyle/>
          <a:p>
            <a:endParaRPr lang="en-GB"/>
          </a:p>
        </p:txBody>
      </p:sp>
      <p:sp>
        <p:nvSpPr>
          <p:cNvPr id="4" name="Θέση αριθμού διαφάνειας 3"/>
          <p:cNvSpPr>
            <a:spLocks noGrp="1"/>
          </p:cNvSpPr>
          <p:nvPr>
            <p:ph type="sldNum" sz="quarter" idx="12"/>
          </p:nvPr>
        </p:nvSpPr>
        <p:spPr/>
        <p:txBody>
          <a:bodyPr/>
          <a:lstStyle/>
          <a:p>
            <a:fld id="{8831279F-FE00-4AF4-9D8E-4FFED1A54381}" type="slidenum">
              <a:rPr lang="en-GB" smtClean="0"/>
              <a:pPr/>
              <a:t>‹#›</a:t>
            </a:fld>
            <a:endParaRPr lang="en-GB"/>
          </a:p>
        </p:txBody>
      </p:sp>
    </p:spTree>
    <p:extLst>
      <p:ext uri="{BB962C8B-B14F-4D97-AF65-F5344CB8AC3E}">
        <p14:creationId xmlns:p14="http://schemas.microsoft.com/office/powerpoint/2010/main" xmlns="" val="7616451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Περιεχόμενο με λεζάντα">
    <p:spTree>
      <p:nvGrpSpPr>
        <p:cNvPr id="1" name=""/>
        <p:cNvGrpSpPr/>
        <p:nvPr/>
      </p:nvGrpSpPr>
      <p:grpSpPr>
        <a:xfrm>
          <a:off x="0" y="0"/>
          <a:ext cx="0" cy="0"/>
          <a:chOff x="0" y="0"/>
          <a:chExt cx="0" cy="0"/>
        </a:xfrm>
      </p:grpSpPr>
      <p:sp>
        <p:nvSpPr>
          <p:cNvPr id="2" name="Τίτλος 1"/>
          <p:cNvSpPr>
            <a:spLocks noGrp="1"/>
          </p:cNvSpPr>
          <p:nvPr>
            <p:ph type="title"/>
          </p:nvPr>
        </p:nvSpPr>
        <p:spPr>
          <a:xfrm>
            <a:off x="457200" y="273050"/>
            <a:ext cx="3008313" cy="1162050"/>
          </a:xfrm>
        </p:spPr>
        <p:txBody>
          <a:bodyPr anchor="b"/>
          <a:lstStyle>
            <a:lvl1pPr algn="l">
              <a:defRPr sz="2000" b="1"/>
            </a:lvl1pPr>
          </a:lstStyle>
          <a:p>
            <a:r>
              <a:rPr lang="el-GR"/>
              <a:t>Στυλ κύριου τίτλου</a:t>
            </a:r>
            <a:endParaRPr lang="en-GB"/>
          </a:p>
        </p:txBody>
      </p:sp>
      <p:sp>
        <p:nvSpPr>
          <p:cNvPr id="3" name="Θέση περιεχομένου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l-GR"/>
              <a:t>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endParaRPr lang="en-GB"/>
          </a:p>
        </p:txBody>
      </p:sp>
      <p:sp>
        <p:nvSpPr>
          <p:cNvPr id="4" name="Θέση κειμένου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a:t>Στυλ υποδείγματος κειμένου</a:t>
            </a:r>
          </a:p>
        </p:txBody>
      </p:sp>
      <p:sp>
        <p:nvSpPr>
          <p:cNvPr id="5" name="Θέση ημερομηνίας 4"/>
          <p:cNvSpPr>
            <a:spLocks noGrp="1"/>
          </p:cNvSpPr>
          <p:nvPr>
            <p:ph type="dt" sz="half" idx="10"/>
          </p:nvPr>
        </p:nvSpPr>
        <p:spPr/>
        <p:txBody>
          <a:bodyPr/>
          <a:lstStyle/>
          <a:p>
            <a:fld id="{93D9ECAC-30A6-4406-BC04-0CEF87ED591A}" type="datetimeFigureOut">
              <a:rPr lang="en-GB" smtClean="0"/>
              <a:pPr/>
              <a:t>12/06/2020</a:t>
            </a:fld>
            <a:endParaRPr lang="en-GB"/>
          </a:p>
        </p:txBody>
      </p:sp>
      <p:sp>
        <p:nvSpPr>
          <p:cNvPr id="6" name="Θέση υποσέλιδου 5"/>
          <p:cNvSpPr>
            <a:spLocks noGrp="1"/>
          </p:cNvSpPr>
          <p:nvPr>
            <p:ph type="ftr" sz="quarter" idx="11"/>
          </p:nvPr>
        </p:nvSpPr>
        <p:spPr/>
        <p:txBody>
          <a:bodyPr/>
          <a:lstStyle/>
          <a:p>
            <a:endParaRPr lang="en-GB"/>
          </a:p>
        </p:txBody>
      </p:sp>
      <p:sp>
        <p:nvSpPr>
          <p:cNvPr id="7" name="Θέση αριθμού διαφάνειας 6"/>
          <p:cNvSpPr>
            <a:spLocks noGrp="1"/>
          </p:cNvSpPr>
          <p:nvPr>
            <p:ph type="sldNum" sz="quarter" idx="12"/>
          </p:nvPr>
        </p:nvSpPr>
        <p:spPr/>
        <p:txBody>
          <a:bodyPr/>
          <a:lstStyle/>
          <a:p>
            <a:fld id="{8831279F-FE00-4AF4-9D8E-4FFED1A54381}" type="slidenum">
              <a:rPr lang="en-GB" smtClean="0"/>
              <a:pPr/>
              <a:t>‹#›</a:t>
            </a:fld>
            <a:endParaRPr lang="en-GB"/>
          </a:p>
        </p:txBody>
      </p:sp>
    </p:spTree>
    <p:extLst>
      <p:ext uri="{BB962C8B-B14F-4D97-AF65-F5344CB8AC3E}">
        <p14:creationId xmlns:p14="http://schemas.microsoft.com/office/powerpoint/2010/main" xmlns="" val="7298640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Εικόνα με λεζάντα">
    <p:spTree>
      <p:nvGrpSpPr>
        <p:cNvPr id="1" name=""/>
        <p:cNvGrpSpPr/>
        <p:nvPr/>
      </p:nvGrpSpPr>
      <p:grpSpPr>
        <a:xfrm>
          <a:off x="0" y="0"/>
          <a:ext cx="0" cy="0"/>
          <a:chOff x="0" y="0"/>
          <a:chExt cx="0" cy="0"/>
        </a:xfrm>
      </p:grpSpPr>
      <p:sp>
        <p:nvSpPr>
          <p:cNvPr id="2" name="Τίτλος 1"/>
          <p:cNvSpPr>
            <a:spLocks noGrp="1"/>
          </p:cNvSpPr>
          <p:nvPr>
            <p:ph type="title"/>
          </p:nvPr>
        </p:nvSpPr>
        <p:spPr>
          <a:xfrm>
            <a:off x="1792288" y="4800600"/>
            <a:ext cx="5486400" cy="566738"/>
          </a:xfrm>
        </p:spPr>
        <p:txBody>
          <a:bodyPr anchor="b"/>
          <a:lstStyle>
            <a:lvl1pPr algn="l">
              <a:defRPr sz="2000" b="1"/>
            </a:lvl1pPr>
          </a:lstStyle>
          <a:p>
            <a:r>
              <a:rPr lang="el-GR"/>
              <a:t>Στυλ κύριου τίτλου</a:t>
            </a:r>
            <a:endParaRPr lang="en-GB"/>
          </a:p>
        </p:txBody>
      </p:sp>
      <p:sp>
        <p:nvSpPr>
          <p:cNvPr id="3" name="Θέση εικόνας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Θέση κειμένου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a:t>Στυλ υποδείγματος κειμένου</a:t>
            </a:r>
          </a:p>
        </p:txBody>
      </p:sp>
      <p:sp>
        <p:nvSpPr>
          <p:cNvPr id="5" name="Θέση ημερομηνίας 4"/>
          <p:cNvSpPr>
            <a:spLocks noGrp="1"/>
          </p:cNvSpPr>
          <p:nvPr>
            <p:ph type="dt" sz="half" idx="10"/>
          </p:nvPr>
        </p:nvSpPr>
        <p:spPr/>
        <p:txBody>
          <a:bodyPr/>
          <a:lstStyle/>
          <a:p>
            <a:fld id="{93D9ECAC-30A6-4406-BC04-0CEF87ED591A}" type="datetimeFigureOut">
              <a:rPr lang="en-GB" smtClean="0"/>
              <a:pPr/>
              <a:t>12/06/2020</a:t>
            </a:fld>
            <a:endParaRPr lang="en-GB"/>
          </a:p>
        </p:txBody>
      </p:sp>
      <p:sp>
        <p:nvSpPr>
          <p:cNvPr id="6" name="Θέση υποσέλιδου 5"/>
          <p:cNvSpPr>
            <a:spLocks noGrp="1"/>
          </p:cNvSpPr>
          <p:nvPr>
            <p:ph type="ftr" sz="quarter" idx="11"/>
          </p:nvPr>
        </p:nvSpPr>
        <p:spPr/>
        <p:txBody>
          <a:bodyPr/>
          <a:lstStyle/>
          <a:p>
            <a:endParaRPr lang="en-GB"/>
          </a:p>
        </p:txBody>
      </p:sp>
      <p:sp>
        <p:nvSpPr>
          <p:cNvPr id="7" name="Θέση αριθμού διαφάνειας 6"/>
          <p:cNvSpPr>
            <a:spLocks noGrp="1"/>
          </p:cNvSpPr>
          <p:nvPr>
            <p:ph type="sldNum" sz="quarter" idx="12"/>
          </p:nvPr>
        </p:nvSpPr>
        <p:spPr/>
        <p:txBody>
          <a:bodyPr/>
          <a:lstStyle/>
          <a:p>
            <a:fld id="{8831279F-FE00-4AF4-9D8E-4FFED1A54381}" type="slidenum">
              <a:rPr lang="en-GB" smtClean="0"/>
              <a:pPr/>
              <a:t>‹#›</a:t>
            </a:fld>
            <a:endParaRPr lang="en-GB"/>
          </a:p>
        </p:txBody>
      </p:sp>
    </p:spTree>
    <p:extLst>
      <p:ext uri="{BB962C8B-B14F-4D97-AF65-F5344CB8AC3E}">
        <p14:creationId xmlns:p14="http://schemas.microsoft.com/office/powerpoint/2010/main" xmlns="" val="2717189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Τίτλος και Κατακόρυφο κείμενο">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a:t>Στυλ κύριου τίτλου</a:t>
            </a:r>
            <a:endParaRPr lang="en-GB"/>
          </a:p>
        </p:txBody>
      </p:sp>
      <p:sp>
        <p:nvSpPr>
          <p:cNvPr id="3" name="Θέση κατακόρυφου κειμένου 2"/>
          <p:cNvSpPr>
            <a:spLocks noGrp="1"/>
          </p:cNvSpPr>
          <p:nvPr>
            <p:ph type="body" orient="vert" idx="1"/>
          </p:nvPr>
        </p:nvSpPr>
        <p:spPr/>
        <p:txBody>
          <a:bodyPr vert="eaVert"/>
          <a:lstStyle/>
          <a:p>
            <a:pPr lvl="0"/>
            <a:r>
              <a:rPr lang="el-GR"/>
              <a:t>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endParaRPr lang="en-GB"/>
          </a:p>
        </p:txBody>
      </p:sp>
      <p:sp>
        <p:nvSpPr>
          <p:cNvPr id="4" name="Θέση ημερομηνίας 3"/>
          <p:cNvSpPr>
            <a:spLocks noGrp="1"/>
          </p:cNvSpPr>
          <p:nvPr>
            <p:ph type="dt" sz="half" idx="10"/>
          </p:nvPr>
        </p:nvSpPr>
        <p:spPr/>
        <p:txBody>
          <a:bodyPr/>
          <a:lstStyle/>
          <a:p>
            <a:fld id="{93D9ECAC-30A6-4406-BC04-0CEF87ED591A}" type="datetimeFigureOut">
              <a:rPr lang="en-GB" smtClean="0"/>
              <a:pPr/>
              <a:t>12/06/2020</a:t>
            </a:fld>
            <a:endParaRPr lang="en-GB"/>
          </a:p>
        </p:txBody>
      </p:sp>
      <p:sp>
        <p:nvSpPr>
          <p:cNvPr id="5" name="Θέση υποσέλιδου 4"/>
          <p:cNvSpPr>
            <a:spLocks noGrp="1"/>
          </p:cNvSpPr>
          <p:nvPr>
            <p:ph type="ftr" sz="quarter" idx="11"/>
          </p:nvPr>
        </p:nvSpPr>
        <p:spPr/>
        <p:txBody>
          <a:bodyPr/>
          <a:lstStyle/>
          <a:p>
            <a:endParaRPr lang="en-GB"/>
          </a:p>
        </p:txBody>
      </p:sp>
      <p:sp>
        <p:nvSpPr>
          <p:cNvPr id="6" name="Θέση αριθμού διαφάνειας 5"/>
          <p:cNvSpPr>
            <a:spLocks noGrp="1"/>
          </p:cNvSpPr>
          <p:nvPr>
            <p:ph type="sldNum" sz="quarter" idx="12"/>
          </p:nvPr>
        </p:nvSpPr>
        <p:spPr/>
        <p:txBody>
          <a:bodyPr/>
          <a:lstStyle/>
          <a:p>
            <a:fld id="{8831279F-FE00-4AF4-9D8E-4FFED1A54381}" type="slidenum">
              <a:rPr lang="en-GB" smtClean="0"/>
              <a:pPr/>
              <a:t>‹#›</a:t>
            </a:fld>
            <a:endParaRPr lang="en-GB"/>
          </a:p>
        </p:txBody>
      </p:sp>
    </p:spTree>
    <p:extLst>
      <p:ext uri="{BB962C8B-B14F-4D97-AF65-F5344CB8AC3E}">
        <p14:creationId xmlns:p14="http://schemas.microsoft.com/office/powerpoint/2010/main" xmlns="" val="28398818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Κατακόρυφος τίτλος και Κείμενο">
    <p:spTree>
      <p:nvGrpSpPr>
        <p:cNvPr id="1" name=""/>
        <p:cNvGrpSpPr/>
        <p:nvPr/>
      </p:nvGrpSpPr>
      <p:grpSpPr>
        <a:xfrm>
          <a:off x="0" y="0"/>
          <a:ext cx="0" cy="0"/>
          <a:chOff x="0" y="0"/>
          <a:chExt cx="0" cy="0"/>
        </a:xfrm>
      </p:grpSpPr>
      <p:sp>
        <p:nvSpPr>
          <p:cNvPr id="2" name="Κατακόρυφος τίτλος 1"/>
          <p:cNvSpPr>
            <a:spLocks noGrp="1"/>
          </p:cNvSpPr>
          <p:nvPr>
            <p:ph type="title" orient="vert"/>
          </p:nvPr>
        </p:nvSpPr>
        <p:spPr>
          <a:xfrm>
            <a:off x="6629400" y="274638"/>
            <a:ext cx="2057400" cy="5851525"/>
          </a:xfrm>
        </p:spPr>
        <p:txBody>
          <a:bodyPr vert="eaVert"/>
          <a:lstStyle/>
          <a:p>
            <a:r>
              <a:rPr lang="el-GR"/>
              <a:t>Στυλ κύριου τίτλου</a:t>
            </a:r>
            <a:endParaRPr lang="en-GB"/>
          </a:p>
        </p:txBody>
      </p:sp>
      <p:sp>
        <p:nvSpPr>
          <p:cNvPr id="3" name="Θέση κατακόρυφου κειμένου 2"/>
          <p:cNvSpPr>
            <a:spLocks noGrp="1"/>
          </p:cNvSpPr>
          <p:nvPr>
            <p:ph type="body" orient="vert" idx="1"/>
          </p:nvPr>
        </p:nvSpPr>
        <p:spPr>
          <a:xfrm>
            <a:off x="457200" y="274638"/>
            <a:ext cx="6019800" cy="5851525"/>
          </a:xfrm>
        </p:spPr>
        <p:txBody>
          <a:bodyPr vert="eaVert"/>
          <a:lstStyle/>
          <a:p>
            <a:pPr lvl="0"/>
            <a:r>
              <a:rPr lang="el-GR"/>
              <a:t>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endParaRPr lang="en-GB"/>
          </a:p>
        </p:txBody>
      </p:sp>
      <p:sp>
        <p:nvSpPr>
          <p:cNvPr id="4" name="Θέση ημερομηνίας 3"/>
          <p:cNvSpPr>
            <a:spLocks noGrp="1"/>
          </p:cNvSpPr>
          <p:nvPr>
            <p:ph type="dt" sz="half" idx="10"/>
          </p:nvPr>
        </p:nvSpPr>
        <p:spPr/>
        <p:txBody>
          <a:bodyPr/>
          <a:lstStyle/>
          <a:p>
            <a:fld id="{93D9ECAC-30A6-4406-BC04-0CEF87ED591A}" type="datetimeFigureOut">
              <a:rPr lang="en-GB" smtClean="0"/>
              <a:pPr/>
              <a:t>12/06/2020</a:t>
            </a:fld>
            <a:endParaRPr lang="en-GB"/>
          </a:p>
        </p:txBody>
      </p:sp>
      <p:sp>
        <p:nvSpPr>
          <p:cNvPr id="5" name="Θέση υποσέλιδου 4"/>
          <p:cNvSpPr>
            <a:spLocks noGrp="1"/>
          </p:cNvSpPr>
          <p:nvPr>
            <p:ph type="ftr" sz="quarter" idx="11"/>
          </p:nvPr>
        </p:nvSpPr>
        <p:spPr/>
        <p:txBody>
          <a:bodyPr/>
          <a:lstStyle/>
          <a:p>
            <a:endParaRPr lang="en-GB"/>
          </a:p>
        </p:txBody>
      </p:sp>
      <p:sp>
        <p:nvSpPr>
          <p:cNvPr id="6" name="Θέση αριθμού διαφάνειας 5"/>
          <p:cNvSpPr>
            <a:spLocks noGrp="1"/>
          </p:cNvSpPr>
          <p:nvPr>
            <p:ph type="sldNum" sz="quarter" idx="12"/>
          </p:nvPr>
        </p:nvSpPr>
        <p:spPr/>
        <p:txBody>
          <a:bodyPr/>
          <a:lstStyle/>
          <a:p>
            <a:fld id="{8831279F-FE00-4AF4-9D8E-4FFED1A54381}" type="slidenum">
              <a:rPr lang="en-GB" smtClean="0"/>
              <a:pPr/>
              <a:t>‹#›</a:t>
            </a:fld>
            <a:endParaRPr lang="en-GB"/>
          </a:p>
        </p:txBody>
      </p:sp>
    </p:spTree>
    <p:extLst>
      <p:ext uri="{BB962C8B-B14F-4D97-AF65-F5344CB8AC3E}">
        <p14:creationId xmlns:p14="http://schemas.microsoft.com/office/powerpoint/2010/main" xmlns="" val="3548092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Θέση τίτλου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l-GR"/>
              <a:t>Στυλ κύριου τίτλου</a:t>
            </a:r>
            <a:endParaRPr lang="en-GB"/>
          </a:p>
        </p:txBody>
      </p:sp>
      <p:sp>
        <p:nvSpPr>
          <p:cNvPr id="3" name="Θέση κειμένου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l-GR"/>
              <a:t>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endParaRPr lang="en-GB"/>
          </a:p>
        </p:txBody>
      </p:sp>
      <p:sp>
        <p:nvSpPr>
          <p:cNvPr id="4" name="Θέση ημερομηνίας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D9ECAC-30A6-4406-BC04-0CEF87ED591A}" type="datetimeFigureOut">
              <a:rPr lang="en-GB" smtClean="0"/>
              <a:pPr/>
              <a:t>12/06/2020</a:t>
            </a:fld>
            <a:endParaRPr lang="en-GB"/>
          </a:p>
        </p:txBody>
      </p:sp>
      <p:sp>
        <p:nvSpPr>
          <p:cNvPr id="5" name="Θέση υποσέλιδου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Θέση αριθμού διαφάνειας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31279F-FE00-4AF4-9D8E-4FFED1A54381}" type="slidenum">
              <a:rPr lang="en-GB" smtClean="0"/>
              <a:pPr/>
              <a:t>‹#›</a:t>
            </a:fld>
            <a:endParaRPr lang="en-GB"/>
          </a:p>
        </p:txBody>
      </p:sp>
    </p:spTree>
    <p:extLst>
      <p:ext uri="{BB962C8B-B14F-4D97-AF65-F5344CB8AC3E}">
        <p14:creationId xmlns:p14="http://schemas.microsoft.com/office/powerpoint/2010/main" xmlns="" val="36154586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3" Type="http://schemas.openxmlformats.org/officeDocument/2006/relationships/hyperlink" Target="https://eody.gov.gr/mikroviaki-antochi-kai-loimoxeis-poy-syndeontai-me-choroys-parochis-ygeias/exonosokomeiako-perivallon-koinotita/ygieini-ton-cherion-plirofories-gia-to-koino/"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7" Type="http://schemas.microsoft.com/office/2007/relationships/diagramDrawing" Target="../diagrams/drawing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diagramLayout" Target="../diagrams/layout6.xml"/><Relationship Id="rId3" Type="http://schemas.openxmlformats.org/officeDocument/2006/relationships/diagramData" Target="../diagrams/data5.xml"/><Relationship Id="rId7" Type="http://schemas.openxmlformats.org/officeDocument/2006/relationships/diagramData" Target="../diagrams/data6.xml"/><Relationship Id="rId12" Type="http://schemas.microsoft.com/office/2007/relationships/diagramDrawing" Target="../diagrams/drawing6.xml"/><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diagramColors" Target="../diagrams/colors5.xml"/><Relationship Id="rId11" Type="http://schemas.microsoft.com/office/2007/relationships/diagramDrawing" Target="../diagrams/drawing5.xml"/><Relationship Id="rId5" Type="http://schemas.openxmlformats.org/officeDocument/2006/relationships/diagramQuickStyle" Target="../diagrams/quickStyle5.xml"/><Relationship Id="rId10" Type="http://schemas.openxmlformats.org/officeDocument/2006/relationships/diagramColors" Target="../diagrams/colors6.xml"/><Relationship Id="rId4" Type="http://schemas.openxmlformats.org/officeDocument/2006/relationships/diagramLayout" Target="../diagrams/layout5.xml"/><Relationship Id="rId9" Type="http://schemas.openxmlformats.org/officeDocument/2006/relationships/diagramQuickStyle" Target="../diagrams/quickStyle6.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12.png"/><Relationship Id="rId7" Type="http://schemas.openxmlformats.org/officeDocument/2006/relationships/diagramColors" Target="../diagrams/colors8.xml"/><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 Id="rId9" Type="http://schemas.microsoft.com/office/2007/relationships/diagramDrawing" Target="../diagrams/drawing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eody.gov.gr/wp-content/uploads/2020/03/covid-19-maska.pdf" TargetMode="Externa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Εικόνα 4"/>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411760" y="404664"/>
            <a:ext cx="4262092" cy="2397427"/>
          </a:xfrm>
          <a:prstGeom prst="rect">
            <a:avLst/>
          </a:prstGeom>
        </p:spPr>
      </p:pic>
      <p:sp>
        <p:nvSpPr>
          <p:cNvPr id="6" name="5 - Τίτλος"/>
          <p:cNvSpPr>
            <a:spLocks noGrp="1"/>
          </p:cNvSpPr>
          <p:nvPr>
            <p:ph type="title"/>
          </p:nvPr>
        </p:nvSpPr>
        <p:spPr/>
        <p:txBody>
          <a:bodyPr>
            <a:normAutofit/>
          </a:bodyPr>
          <a:lstStyle/>
          <a:p>
            <a:pPr algn="ctr"/>
            <a:r>
              <a:rPr lang="en-US" sz="3200" dirty="0" smtClean="0"/>
              <a:t>USEFUL INFORMATION ABOUT THE PROTECTION FROM COVID-19</a:t>
            </a:r>
            <a:endParaRPr lang="el-GR" sz="3200" dirty="0"/>
          </a:p>
        </p:txBody>
      </p:sp>
      <p:sp>
        <p:nvSpPr>
          <p:cNvPr id="7" name="6 - Θέση κειμένου"/>
          <p:cNvSpPr>
            <a:spLocks noGrp="1"/>
          </p:cNvSpPr>
          <p:nvPr>
            <p:ph type="body" idx="1"/>
          </p:nvPr>
        </p:nvSpPr>
        <p:spPr>
          <a:xfrm>
            <a:off x="722313" y="3068960"/>
            <a:ext cx="7772400" cy="1152128"/>
          </a:xfrm>
        </p:spPr>
        <p:txBody>
          <a:bodyPr>
            <a:normAutofit/>
          </a:bodyPr>
          <a:lstStyle/>
          <a:p>
            <a:pPr algn="ctr"/>
            <a:r>
              <a:rPr lang="el-GR" sz="3200" b="1" dirty="0" smtClean="0">
                <a:solidFill>
                  <a:schemeClr val="tx1"/>
                </a:solidFill>
              </a:rPr>
              <a:t>ΧΡΗΣΙΜΕΣ ΠΛΗΡΟΦΟΡΙΕΣ ΓΙΑ ΤΗΝ ΠΡΟΣΤΑΣΙΑ ΑΠΟ ΤΟΝ</a:t>
            </a:r>
            <a:r>
              <a:rPr lang="en-US" sz="3200" b="1" dirty="0" smtClean="0">
                <a:solidFill>
                  <a:schemeClr val="tx1"/>
                </a:solidFill>
              </a:rPr>
              <a:t> COVID-19</a:t>
            </a:r>
            <a:endParaRPr lang="el-GR" sz="3200" b="1" dirty="0">
              <a:solidFill>
                <a:schemeClr val="tx1"/>
              </a:solidFill>
            </a:endParaRPr>
          </a:p>
        </p:txBody>
      </p:sp>
    </p:spTree>
    <p:extLst>
      <p:ext uri="{BB962C8B-B14F-4D97-AF65-F5344CB8AC3E}">
        <p14:creationId xmlns:p14="http://schemas.microsoft.com/office/powerpoint/2010/main" xmlns="" val="11985627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noAutofit/>
          </a:bodyPr>
          <a:lstStyle/>
          <a:p>
            <a:r>
              <a:rPr lang="el-GR" sz="2800" b="1" dirty="0"/>
              <a:t>Ποιοι ανήκουν στις ομάδες υψηλού </a:t>
            </a:r>
            <a:r>
              <a:rPr lang="el-GR" sz="2800" b="1" dirty="0" smtClean="0"/>
              <a:t>κινδύνου</a:t>
            </a:r>
            <a:r>
              <a:rPr lang="en-US" sz="2800" b="1" dirty="0" smtClean="0"/>
              <a:t/>
            </a:r>
            <a:br>
              <a:rPr lang="en-US" sz="2800" b="1" dirty="0" smtClean="0"/>
            </a:br>
            <a:r>
              <a:rPr lang="en-US" sz="2800" dirty="0" smtClean="0"/>
              <a:t/>
            </a:r>
            <a:br>
              <a:rPr lang="en-US" sz="2800" dirty="0" smtClean="0"/>
            </a:br>
            <a:r>
              <a:rPr lang="en-US" sz="2800" b="1" dirty="0" smtClean="0"/>
              <a:t>Who belongs to the high risk groups</a:t>
            </a:r>
            <a:endParaRPr lang="en-GB" sz="2800" b="1" dirty="0"/>
          </a:p>
        </p:txBody>
      </p:sp>
      <p:sp>
        <p:nvSpPr>
          <p:cNvPr id="3" name="Θέση περιεχομένου 2"/>
          <p:cNvSpPr>
            <a:spLocks noGrp="1"/>
          </p:cNvSpPr>
          <p:nvPr>
            <p:ph idx="1"/>
          </p:nvPr>
        </p:nvSpPr>
        <p:spPr>
          <a:xfrm>
            <a:off x="138132" y="4332237"/>
            <a:ext cx="4176464" cy="1833067"/>
          </a:xfrm>
        </p:spPr>
        <p:txBody>
          <a:bodyPr>
            <a:normAutofit/>
          </a:bodyPr>
          <a:lstStyle/>
          <a:p>
            <a:pPr marL="0" indent="0" algn="ctr">
              <a:buNone/>
            </a:pPr>
            <a:r>
              <a:rPr lang="en-US" sz="2400" b="1" dirty="0" err="1" smtClean="0"/>
              <a:t>Ηλικιωμένοι</a:t>
            </a:r>
            <a:r>
              <a:rPr lang="en-US" sz="2400" b="1" dirty="0" smtClean="0"/>
              <a:t> </a:t>
            </a:r>
            <a:r>
              <a:rPr lang="en-US" sz="2400" b="1" dirty="0"/>
              <a:t>&gt;</a:t>
            </a:r>
            <a:r>
              <a:rPr lang="el-GR" sz="2400" b="1" dirty="0"/>
              <a:t>70 </a:t>
            </a:r>
            <a:r>
              <a:rPr lang="el-GR" sz="2400" b="1" dirty="0" smtClean="0"/>
              <a:t>ετών</a:t>
            </a:r>
            <a:endParaRPr lang="en-US" sz="2400" b="1" dirty="0" smtClean="0"/>
          </a:p>
          <a:p>
            <a:pPr marL="0" indent="0" algn="ctr">
              <a:buNone/>
            </a:pPr>
            <a:r>
              <a:rPr lang="en-US" sz="2400" dirty="0" smtClean="0"/>
              <a:t/>
            </a:r>
            <a:br>
              <a:rPr lang="en-US" sz="2400" dirty="0" smtClean="0"/>
            </a:br>
            <a:r>
              <a:rPr lang="en-US" sz="2400" b="1" dirty="0" smtClean="0"/>
              <a:t>Elderly&gt; 70 years old</a:t>
            </a:r>
            <a:endParaRPr lang="en-GB" sz="2400" b="1" dirty="0"/>
          </a:p>
        </p:txBody>
      </p:sp>
      <p:sp>
        <p:nvSpPr>
          <p:cNvPr id="8" name="Θέση περιεχομένου 2"/>
          <p:cNvSpPr txBox="1">
            <a:spLocks/>
          </p:cNvSpPr>
          <p:nvPr/>
        </p:nvSpPr>
        <p:spPr>
          <a:xfrm>
            <a:off x="4947864" y="4332237"/>
            <a:ext cx="3600400" cy="2079910"/>
          </a:xfrm>
          <a:prstGeom prst="rect">
            <a:avLst/>
          </a:prstGeom>
        </p:spPr>
        <p:txBody>
          <a:bodyPr vert="horz" lIns="91440" tIns="45720" rIns="91440" bIns="45720" rtlCol="0">
            <a:normAutofit fontScale="47500" lnSpcReduction="20000"/>
          </a:bodyPr>
          <a:lstStyle>
            <a:lvl1pPr marL="342900" indent="-342900" algn="l" defTabSz="914400" rtl="0" eaLnBrk="1" latinLnBrk="0" hangingPunct="1">
              <a:spcBef>
                <a:spcPct val="20000"/>
              </a:spcBef>
              <a:spcAft>
                <a:spcPts val="600"/>
              </a:spcAft>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spcAft>
                <a:spcPts val="600"/>
              </a:spcAft>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spcAft>
                <a:spcPts val="600"/>
              </a:spcAft>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spcAft>
                <a:spcPts val="600"/>
              </a:spcAft>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spcAft>
                <a:spcPts val="60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el-GR" sz="5100" b="1" dirty="0" smtClean="0"/>
              <a:t>Όσοι</a:t>
            </a:r>
            <a:r>
              <a:rPr lang="en-US" sz="5000" b="1" dirty="0" smtClean="0"/>
              <a:t>Those who suffer from chronic diseases</a:t>
            </a:r>
            <a:r>
              <a:rPr lang="en-US" sz="5000" dirty="0" smtClean="0"/>
              <a:t> </a:t>
            </a:r>
          </a:p>
          <a:p>
            <a:pPr marL="0" indent="0" algn="ctr">
              <a:buNone/>
            </a:pPr>
            <a:r>
              <a:rPr lang="en-US" sz="3600" dirty="0" smtClean="0"/>
              <a:t>People of any age with chronic underlying diseases (hypertension, diabetes, cardiovascular, chronic respiratory and </a:t>
            </a:r>
            <a:r>
              <a:rPr lang="en-US" sz="3600" dirty="0" err="1" smtClean="0"/>
              <a:t>immunosuppressed</a:t>
            </a:r>
            <a:r>
              <a:rPr lang="en-US" sz="3600" dirty="0" smtClean="0"/>
              <a:t>)</a:t>
            </a:r>
            <a:endParaRPr lang="el-GR" sz="5100" b="1" dirty="0"/>
          </a:p>
          <a:p>
            <a:pPr algn="ctr"/>
            <a:endParaRPr lang="en-GB" dirty="0"/>
          </a:p>
        </p:txBody>
      </p:sp>
      <p:pic>
        <p:nvPicPr>
          <p:cNvPr id="7" name="Picture 2">
            <a:extLst>
              <a:ext uri="{FF2B5EF4-FFF2-40B4-BE49-F238E27FC236}">
                <a16:creationId xmlns:a16="http://schemas.microsoft.com/office/drawing/2014/main" xmlns="" id="{9CB75D42-4C98-41F9-8811-14BC16F71627}"/>
              </a:ext>
            </a:extLst>
          </p:cNvPr>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a:stretch/>
        </p:blipFill>
        <p:spPr bwMode="auto">
          <a:xfrm>
            <a:off x="1115616" y="1700808"/>
            <a:ext cx="2067339" cy="2078901"/>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9" name="Picture 3">
            <a:extLst>
              <a:ext uri="{FF2B5EF4-FFF2-40B4-BE49-F238E27FC236}">
                <a16:creationId xmlns:a16="http://schemas.microsoft.com/office/drawing/2014/main" xmlns="" id="{A1E8D694-53C0-49B2-B23C-96F56E5252A7}"/>
              </a:ext>
            </a:extLst>
          </p:cNvPr>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b="-2"/>
          <a:stretch/>
        </p:blipFill>
        <p:spPr bwMode="auto">
          <a:xfrm>
            <a:off x="5724128" y="1700808"/>
            <a:ext cx="1728192" cy="219819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8163736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722312" y="1196752"/>
            <a:ext cx="8098159" cy="4572223"/>
          </a:xfrm>
        </p:spPr>
        <p:txBody>
          <a:bodyPr>
            <a:noAutofit/>
          </a:bodyPr>
          <a:lstStyle/>
          <a:p>
            <a:r>
              <a:rPr lang="el-GR" dirty="0" err="1"/>
              <a:t>Βασικα</a:t>
            </a:r>
            <a:r>
              <a:rPr lang="el-GR" dirty="0"/>
              <a:t> </a:t>
            </a:r>
            <a:r>
              <a:rPr lang="el-GR" dirty="0" err="1"/>
              <a:t>μετρα</a:t>
            </a:r>
            <a:r>
              <a:rPr lang="el-GR" dirty="0"/>
              <a:t> </a:t>
            </a:r>
            <a:r>
              <a:rPr lang="el-GR" dirty="0" err="1"/>
              <a:t>αποφυγησ</a:t>
            </a:r>
            <a:r>
              <a:rPr lang="el-GR" dirty="0"/>
              <a:t> </a:t>
            </a:r>
            <a:r>
              <a:rPr lang="el-GR" dirty="0" err="1"/>
              <a:t>μεταδοσησ</a:t>
            </a:r>
            <a:r>
              <a:rPr lang="el-GR" dirty="0"/>
              <a:t> του </a:t>
            </a:r>
            <a:r>
              <a:rPr lang="el-GR" dirty="0" err="1"/>
              <a:t>κορωνοϊου</a:t>
            </a:r>
            <a:r>
              <a:rPr lang="el-GR" dirty="0"/>
              <a:t> </a:t>
            </a:r>
            <a:r>
              <a:rPr lang="el-GR" dirty="0" smtClean="0"/>
              <a:t>– COVID-19</a:t>
            </a:r>
            <a:r>
              <a:rPr lang="en-US" dirty="0" smtClean="0"/>
              <a:t/>
            </a:r>
            <a:br>
              <a:rPr lang="en-US" dirty="0" smtClean="0"/>
            </a:br>
            <a:r>
              <a:rPr lang="en-US" dirty="0" smtClean="0"/>
              <a:t/>
            </a:r>
            <a:br>
              <a:rPr lang="en-US" dirty="0" smtClean="0"/>
            </a:br>
            <a:r>
              <a:rPr lang="en-US" dirty="0" smtClean="0"/>
              <a:t>Basic measures to avoid </a:t>
            </a:r>
            <a:r>
              <a:rPr lang="en-US" dirty="0" err="1" smtClean="0"/>
              <a:t>coronavirus</a:t>
            </a:r>
            <a:r>
              <a:rPr lang="en-US" dirty="0" smtClean="0"/>
              <a:t> transmission - COVID-19</a:t>
            </a:r>
            <a:endParaRPr lang="en-GB" dirty="0"/>
          </a:p>
        </p:txBody>
      </p:sp>
    </p:spTree>
    <p:extLst>
      <p:ext uri="{BB962C8B-B14F-4D97-AF65-F5344CB8AC3E}">
        <p14:creationId xmlns:p14="http://schemas.microsoft.com/office/powerpoint/2010/main" xmlns="" val="12794170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Θέση περιεχομένου 9"/>
          <p:cNvGraphicFramePr>
            <a:graphicFrameLocks noGrp="1"/>
          </p:cNvGraphicFramePr>
          <p:nvPr>
            <p:ph idx="1"/>
            <p:extLst>
              <p:ext uri="{D42A27DB-BD31-4B8C-83A1-F6EECF244321}">
                <p14:modId xmlns:p14="http://schemas.microsoft.com/office/powerpoint/2010/main" xmlns="" val="2287038064"/>
              </p:ext>
            </p:extLst>
          </p:nvPr>
        </p:nvGraphicFramePr>
        <p:xfrm>
          <a:off x="457200" y="1052736"/>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xmlns="" val="26881908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Τίτλος 3"/>
          <p:cNvSpPr>
            <a:spLocks noGrp="1"/>
          </p:cNvSpPr>
          <p:nvPr>
            <p:ph type="title"/>
          </p:nvPr>
        </p:nvSpPr>
        <p:spPr/>
        <p:txBody>
          <a:bodyPr>
            <a:noAutofit/>
          </a:bodyPr>
          <a:lstStyle/>
          <a:p>
            <a:r>
              <a:rPr lang="el-GR" sz="3200" b="1" dirty="0"/>
              <a:t>Ποια είναι τα βασικά μέτρα αποφυγής </a:t>
            </a:r>
            <a:r>
              <a:rPr lang="el-GR" sz="2800" b="1" dirty="0"/>
              <a:t>μετάδοσης</a:t>
            </a:r>
            <a:r>
              <a:rPr lang="el-GR" sz="3200" b="1" dirty="0"/>
              <a:t> του </a:t>
            </a:r>
            <a:r>
              <a:rPr lang="en-US" sz="3200" b="1" dirty="0"/>
              <a:t>COVID-19;</a:t>
            </a:r>
            <a:endParaRPr lang="en-GB" sz="3200" b="1" dirty="0"/>
          </a:p>
        </p:txBody>
      </p:sp>
      <p:sp>
        <p:nvSpPr>
          <p:cNvPr id="2" name="Θέση περιεχομένου 1"/>
          <p:cNvSpPr>
            <a:spLocks noGrp="1"/>
          </p:cNvSpPr>
          <p:nvPr>
            <p:ph idx="1"/>
          </p:nvPr>
        </p:nvSpPr>
        <p:spPr>
          <a:xfrm>
            <a:off x="534380" y="1600200"/>
            <a:ext cx="8075240" cy="4525963"/>
          </a:xfrm>
        </p:spPr>
        <p:txBody>
          <a:bodyPr>
            <a:normAutofit/>
          </a:bodyPr>
          <a:lstStyle/>
          <a:p>
            <a:pPr lvl="0" rtl="0"/>
            <a:r>
              <a:rPr lang="el-GR" sz="2000" dirty="0"/>
              <a:t>Υγιεινή χεριών, χρήση αντισηπτικών και αποφυγή επαφής των χεριών με το πρόσωπο </a:t>
            </a:r>
            <a:endParaRPr lang="en-GB" sz="2000" dirty="0"/>
          </a:p>
          <a:p>
            <a:pPr lvl="0" rtl="0"/>
            <a:r>
              <a:rPr lang="el-GR" sz="2000" dirty="0"/>
              <a:t>Τήρηση κοινωνικών </a:t>
            </a:r>
            <a:r>
              <a:rPr lang="el-GR" sz="2000" dirty="0" smtClean="0"/>
              <a:t>αποστάσεων</a:t>
            </a:r>
            <a:endParaRPr lang="en-GB" sz="2000" dirty="0"/>
          </a:p>
          <a:p>
            <a:pPr lvl="0" rtl="0"/>
            <a:r>
              <a:rPr lang="el-GR" sz="2000" dirty="0"/>
              <a:t>Τήρηση μέτρων  αναπνευστικής </a:t>
            </a:r>
            <a:r>
              <a:rPr lang="el-GR" sz="2000" dirty="0" smtClean="0"/>
              <a:t>υγιεινής</a:t>
            </a:r>
            <a:endParaRPr lang="en-GB" sz="2000" dirty="0"/>
          </a:p>
          <a:p>
            <a:pPr lvl="0" rtl="0"/>
            <a:r>
              <a:rPr lang="el-GR" sz="2000" dirty="0"/>
              <a:t>Χρήση μέσων </a:t>
            </a:r>
            <a:r>
              <a:rPr lang="el-GR" sz="2000" dirty="0" smtClean="0"/>
              <a:t>ατομικής προστασίας</a:t>
            </a:r>
            <a:endParaRPr lang="en-US" sz="2000" dirty="0" smtClean="0"/>
          </a:p>
          <a:p>
            <a:pPr lvl="0" rtl="0"/>
            <a:r>
              <a:rPr lang="en-US" sz="2000" dirty="0" smtClean="0"/>
              <a:t>Hand hygiene, use of antiseptics and avoid contact of hands with the face </a:t>
            </a:r>
          </a:p>
          <a:p>
            <a:pPr lvl="0" rtl="0"/>
            <a:r>
              <a:rPr lang="en-US" sz="2000" dirty="0" smtClean="0"/>
              <a:t>Keeping social distances </a:t>
            </a:r>
          </a:p>
          <a:p>
            <a:pPr lvl="0" rtl="0"/>
            <a:r>
              <a:rPr lang="en-US" sz="2000" dirty="0" smtClean="0"/>
              <a:t>Maintaining respiratory hygiene measures </a:t>
            </a:r>
          </a:p>
          <a:p>
            <a:pPr lvl="0" rtl="0"/>
            <a:r>
              <a:rPr lang="en-US" sz="2000" dirty="0" smtClean="0"/>
              <a:t>Use of personal protective equipment</a:t>
            </a:r>
            <a:endParaRPr lang="en-GB" sz="2000" dirty="0"/>
          </a:p>
        </p:txBody>
      </p:sp>
    </p:spTree>
    <p:extLst>
      <p:ext uri="{BB962C8B-B14F-4D97-AF65-F5344CB8AC3E}">
        <p14:creationId xmlns:p14="http://schemas.microsoft.com/office/powerpoint/2010/main" xmlns="" val="28827520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Τίτλος 3"/>
          <p:cNvSpPr>
            <a:spLocks noGrp="1"/>
          </p:cNvSpPr>
          <p:nvPr>
            <p:ph type="title"/>
          </p:nvPr>
        </p:nvSpPr>
        <p:spPr>
          <a:xfrm>
            <a:off x="467544" y="116632"/>
            <a:ext cx="8229600" cy="720080"/>
          </a:xfrm>
        </p:spPr>
        <p:txBody>
          <a:bodyPr>
            <a:noAutofit/>
          </a:bodyPr>
          <a:lstStyle/>
          <a:p>
            <a:r>
              <a:rPr lang="el-GR" sz="3200" b="1" dirty="0"/>
              <a:t>Υγιεινή των χεριών</a:t>
            </a:r>
            <a:endParaRPr lang="en-GB" sz="3200" b="1" dirty="0"/>
          </a:p>
        </p:txBody>
      </p:sp>
      <p:graphicFrame>
        <p:nvGraphicFramePr>
          <p:cNvPr id="7" name="Θέση περιεχομένου 6"/>
          <p:cNvGraphicFramePr>
            <a:graphicFrameLocks noGrp="1"/>
          </p:cNvGraphicFramePr>
          <p:nvPr>
            <p:ph idx="1"/>
            <p:extLst>
              <p:ext uri="{D42A27DB-BD31-4B8C-83A1-F6EECF244321}">
                <p14:modId xmlns:p14="http://schemas.microsoft.com/office/powerpoint/2010/main" xmlns="" val="2341944121"/>
              </p:ext>
            </p:extLst>
          </p:nvPr>
        </p:nvGraphicFramePr>
        <p:xfrm>
          <a:off x="827584" y="2057318"/>
          <a:ext cx="7632848" cy="39639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Ορθογώνιο 5"/>
          <p:cNvSpPr/>
          <p:nvPr/>
        </p:nvSpPr>
        <p:spPr>
          <a:xfrm>
            <a:off x="827584" y="1093072"/>
            <a:ext cx="7632848" cy="707886"/>
          </a:xfrm>
          <a:prstGeom prst="rect">
            <a:avLst/>
          </a:prstGeom>
        </p:spPr>
        <p:txBody>
          <a:bodyPr wrap="square">
            <a:spAutoFit/>
          </a:bodyPr>
          <a:lstStyle/>
          <a:p>
            <a:r>
              <a:rPr lang="el-GR" sz="2000" b="1" dirty="0"/>
              <a:t>Εφαρμόστε τα ακόλουθα βήματα όταν πλένετε τα χέρια σας με νερό και σαπούνι</a:t>
            </a:r>
          </a:p>
        </p:txBody>
      </p:sp>
    </p:spTree>
    <p:extLst>
      <p:ext uri="{BB962C8B-B14F-4D97-AF65-F5344CB8AC3E}">
        <p14:creationId xmlns:p14="http://schemas.microsoft.com/office/powerpoint/2010/main" xmlns="" val="28827520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n-US" dirty="0" smtClean="0"/>
              <a:t>Hand hygiene</a:t>
            </a:r>
            <a:endParaRPr lang="el-GR" dirty="0"/>
          </a:p>
        </p:txBody>
      </p:sp>
      <p:graphicFrame>
        <p:nvGraphicFramePr>
          <p:cNvPr id="4" name="Θέση περιεχομένου 6"/>
          <p:cNvGraphicFramePr>
            <a:graphicFrameLocks noGrp="1"/>
          </p:cNvGraphicFramePr>
          <p:nvPr>
            <p:ph idx="1"/>
            <p:extLst>
              <p:ext uri="{D42A27DB-BD31-4B8C-83A1-F6EECF244321}">
                <p14:modId xmlns:p14="http://schemas.microsoft.com/office/powerpoint/2010/main" xmlns="" val="2341944121"/>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79513" y="971837"/>
            <a:ext cx="8712968" cy="4914326"/>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3" name="Θέση περιεχομένου 2"/>
          <p:cNvSpPr>
            <a:spLocks noGrp="1"/>
          </p:cNvSpPr>
          <p:nvPr>
            <p:ph idx="1"/>
          </p:nvPr>
        </p:nvSpPr>
        <p:spPr>
          <a:xfrm>
            <a:off x="395536" y="5680818"/>
            <a:ext cx="8291264" cy="680939"/>
          </a:xfrm>
        </p:spPr>
        <p:txBody>
          <a:bodyPr>
            <a:normAutofit/>
          </a:bodyPr>
          <a:lstStyle/>
          <a:p>
            <a:pPr marL="0" indent="0" algn="ctr">
              <a:buNone/>
            </a:pPr>
            <a:r>
              <a:rPr lang="en-US" sz="1200" dirty="0" err="1"/>
              <a:t>Πηγή</a:t>
            </a:r>
            <a:r>
              <a:rPr lang="en-US" sz="1200" dirty="0"/>
              <a:t>: </a:t>
            </a:r>
            <a:r>
              <a:rPr lang="en-GB" sz="1200" dirty="0">
                <a:hlinkClick r:id="rId3"/>
              </a:rPr>
              <a:t>https://eody.gov.gr/mikroviaki-antochi-kai-loimoxeis-poy-syndeontai-me-choroys-parochis-ygeias/exonosokomeiako-perivallon-koinotita/ygieini-ton-cherion-plirofories-gia-to-koino/</a:t>
            </a:r>
            <a:r>
              <a:rPr lang="en-GB" sz="1200" dirty="0"/>
              <a:t> </a:t>
            </a:r>
          </a:p>
        </p:txBody>
      </p:sp>
      <p:sp>
        <p:nvSpPr>
          <p:cNvPr id="4" name="Τίτλος 3">
            <a:extLst>
              <a:ext uri="{FF2B5EF4-FFF2-40B4-BE49-F238E27FC236}">
                <a16:creationId xmlns:a16="http://schemas.microsoft.com/office/drawing/2014/main" xmlns="" id="{BE9DBF0B-F1D4-4EC9-A6AC-57EBAE4C79B2}"/>
              </a:ext>
            </a:extLst>
          </p:cNvPr>
          <p:cNvSpPr>
            <a:spLocks noGrp="1"/>
          </p:cNvSpPr>
          <p:nvPr>
            <p:ph type="title"/>
          </p:nvPr>
        </p:nvSpPr>
        <p:spPr>
          <a:xfrm>
            <a:off x="467544" y="116632"/>
            <a:ext cx="8229600" cy="720080"/>
          </a:xfrm>
        </p:spPr>
        <p:txBody>
          <a:bodyPr>
            <a:noAutofit/>
          </a:bodyPr>
          <a:lstStyle/>
          <a:p>
            <a:r>
              <a:rPr lang="el-GR" sz="3200" b="1" dirty="0"/>
              <a:t>Υγιεινή των χεριών</a:t>
            </a:r>
            <a:endParaRPr lang="en-GB" sz="3200" b="1" dirty="0"/>
          </a:p>
        </p:txBody>
      </p:sp>
    </p:spTree>
    <p:extLst>
      <p:ext uri="{BB962C8B-B14F-4D97-AF65-F5344CB8AC3E}">
        <p14:creationId xmlns:p14="http://schemas.microsoft.com/office/powerpoint/2010/main" xmlns="" val="11553007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457200" y="274638"/>
            <a:ext cx="8229600" cy="922114"/>
          </a:xfrm>
        </p:spPr>
        <p:txBody>
          <a:bodyPr>
            <a:normAutofit fontScale="90000"/>
          </a:bodyPr>
          <a:lstStyle/>
          <a:p>
            <a:r>
              <a:rPr lang="en-US" sz="2800" b="1" dirty="0" err="1"/>
              <a:t>Πότε</a:t>
            </a:r>
            <a:r>
              <a:rPr lang="en-US" sz="2800" b="1" dirty="0"/>
              <a:t> </a:t>
            </a:r>
            <a:r>
              <a:rPr lang="en-US" sz="2800" b="1" dirty="0" err="1"/>
              <a:t>πρέπει</a:t>
            </a:r>
            <a:r>
              <a:rPr lang="en-US" sz="2800" b="1" dirty="0"/>
              <a:t> να πλένονται </a:t>
            </a:r>
            <a:r>
              <a:rPr lang="en-US" sz="2800" b="1" dirty="0" err="1"/>
              <a:t>τα</a:t>
            </a:r>
            <a:r>
              <a:rPr lang="en-US" sz="2800" b="1" dirty="0"/>
              <a:t> </a:t>
            </a:r>
            <a:r>
              <a:rPr lang="en-US" sz="2800" b="1" dirty="0" err="1" smtClean="0"/>
              <a:t>χέρια</a:t>
            </a:r>
            <a:r>
              <a:rPr lang="el-GR" sz="2800" b="1" dirty="0" smtClean="0"/>
              <a:t/>
            </a:r>
            <a:br>
              <a:rPr lang="el-GR" sz="2800" b="1" dirty="0" smtClean="0"/>
            </a:br>
            <a:endParaRPr lang="en-GB" sz="2800" b="1" dirty="0"/>
          </a:p>
        </p:txBody>
      </p:sp>
      <p:graphicFrame>
        <p:nvGraphicFramePr>
          <p:cNvPr id="4" name="Θέση περιεχομένου 3"/>
          <p:cNvGraphicFramePr>
            <a:graphicFrameLocks noGrp="1"/>
          </p:cNvGraphicFramePr>
          <p:nvPr>
            <p:ph idx="1"/>
            <p:extLst>
              <p:ext uri="{D42A27DB-BD31-4B8C-83A1-F6EECF244321}">
                <p14:modId xmlns:p14="http://schemas.microsoft.com/office/powerpoint/2010/main" xmlns="" val="1343258086"/>
              </p:ext>
            </p:extLst>
          </p:nvPr>
        </p:nvGraphicFramePr>
        <p:xfrm>
          <a:off x="457200" y="1417638"/>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2">
            <a:extLst>
              <a:ext uri="{FF2B5EF4-FFF2-40B4-BE49-F238E27FC236}">
                <a16:creationId xmlns:a16="http://schemas.microsoft.com/office/drawing/2014/main" xmlns="" id="{014FBCE3-13A0-46B3-A1E7-AD21B41C599C}"/>
              </a:ext>
            </a:extLst>
          </p:cNvPr>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6444208" y="4005064"/>
            <a:ext cx="2084752" cy="2695641"/>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694549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a:bodyPr>
          <a:lstStyle/>
          <a:p>
            <a:r>
              <a:rPr lang="en-US" sz="2800" b="1" dirty="0" smtClean="0"/>
              <a:t>When should hands be washed?</a:t>
            </a:r>
            <a:endParaRPr lang="el-GR" sz="2800" dirty="0"/>
          </a:p>
        </p:txBody>
      </p:sp>
      <p:sp>
        <p:nvSpPr>
          <p:cNvPr id="3" name="2 - Θέση περιεχομένου"/>
          <p:cNvSpPr>
            <a:spLocks noGrp="1"/>
          </p:cNvSpPr>
          <p:nvPr>
            <p:ph idx="1"/>
          </p:nvPr>
        </p:nvSpPr>
        <p:spPr/>
        <p:txBody>
          <a:bodyPr>
            <a:normAutofit/>
          </a:bodyPr>
          <a:lstStyle/>
          <a:p>
            <a:r>
              <a:rPr lang="en-US" sz="2000" dirty="0" smtClean="0"/>
              <a:t>after each contact with another person or his respiratory secretions (saliva, droplets), </a:t>
            </a:r>
            <a:endParaRPr lang="el-GR" sz="2000" dirty="0" smtClean="0"/>
          </a:p>
          <a:p>
            <a:r>
              <a:rPr lang="en-US" sz="2000" dirty="0" smtClean="0"/>
              <a:t>with objects touched by other people such as handles, etc. </a:t>
            </a:r>
            <a:endParaRPr lang="el-GR" sz="2000" dirty="0" smtClean="0"/>
          </a:p>
          <a:p>
            <a:r>
              <a:rPr lang="en-US" sz="2000" dirty="0" smtClean="0"/>
              <a:t>before placing the mask, </a:t>
            </a:r>
            <a:endParaRPr lang="el-GR" sz="2000" dirty="0" smtClean="0"/>
          </a:p>
          <a:p>
            <a:r>
              <a:rPr lang="en-US" sz="2000" dirty="0" smtClean="0"/>
              <a:t>before and after removing the mask, </a:t>
            </a:r>
            <a:endParaRPr lang="el-GR" sz="2000" dirty="0" smtClean="0"/>
          </a:p>
          <a:p>
            <a:r>
              <a:rPr lang="en-US" sz="2000" dirty="0" smtClean="0"/>
              <a:t>before and after removing gloves, </a:t>
            </a:r>
            <a:endParaRPr lang="el-GR" sz="2000" dirty="0" smtClean="0"/>
          </a:p>
          <a:p>
            <a:r>
              <a:rPr lang="en-US" sz="2000" dirty="0" smtClean="0"/>
              <a:t>after using the toilet, </a:t>
            </a:r>
            <a:endParaRPr lang="el-GR" sz="2000" dirty="0" smtClean="0"/>
          </a:p>
          <a:p>
            <a:r>
              <a:rPr lang="en-US" sz="2000" dirty="0" smtClean="0"/>
              <a:t>before meals, </a:t>
            </a:r>
            <a:endParaRPr lang="el-GR" sz="2000" dirty="0" smtClean="0"/>
          </a:p>
          <a:p>
            <a:r>
              <a:rPr lang="en-US" sz="2000" dirty="0" smtClean="0"/>
              <a:t>before touching the face etc.</a:t>
            </a:r>
            <a:endParaRPr lang="el-GR" sz="2000" dirty="0"/>
          </a:p>
        </p:txBody>
      </p:sp>
      <p:sp>
        <p:nvSpPr>
          <p:cNvPr id="4" name="3 - Ορθογώνιο"/>
          <p:cNvSpPr/>
          <p:nvPr/>
        </p:nvSpPr>
        <p:spPr>
          <a:xfrm>
            <a:off x="611560" y="1268760"/>
            <a:ext cx="6696744" cy="400110"/>
          </a:xfrm>
          <a:prstGeom prst="rect">
            <a:avLst/>
          </a:prstGeom>
        </p:spPr>
        <p:txBody>
          <a:bodyPr wrap="square">
            <a:spAutoFit/>
          </a:bodyPr>
          <a:lstStyle/>
          <a:p>
            <a:pPr lvl="0"/>
            <a:r>
              <a:rPr lang="en-US" sz="2000" dirty="0" smtClean="0"/>
              <a:t>Hands should be washed regularly and definitely</a:t>
            </a:r>
            <a:endParaRPr lang="el-GR" sz="2000" dirty="0" smtClean="0"/>
          </a:p>
        </p:txBody>
      </p:sp>
      <p:pic>
        <p:nvPicPr>
          <p:cNvPr id="5" name="Picture 2">
            <a:extLst>
              <a:ext uri="{FF2B5EF4-FFF2-40B4-BE49-F238E27FC236}">
                <a16:creationId xmlns:a16="http://schemas.microsoft.com/office/drawing/2014/main" xmlns="" id="{014FBCE3-13A0-46B3-A1E7-AD21B41C599C}"/>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652120" y="3212976"/>
            <a:ext cx="2084752" cy="2695641"/>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Τίτλος 3"/>
          <p:cNvSpPr>
            <a:spLocks noGrp="1"/>
          </p:cNvSpPr>
          <p:nvPr>
            <p:ph type="title"/>
          </p:nvPr>
        </p:nvSpPr>
        <p:spPr/>
        <p:txBody>
          <a:bodyPr>
            <a:noAutofit/>
          </a:bodyPr>
          <a:lstStyle/>
          <a:p>
            <a:r>
              <a:rPr lang="en-US" sz="3200" b="1" dirty="0" err="1"/>
              <a:t>Πότε</a:t>
            </a:r>
            <a:r>
              <a:rPr lang="en-US" sz="3200" b="1" dirty="0"/>
              <a:t> </a:t>
            </a:r>
            <a:r>
              <a:rPr lang="el-GR" sz="3200" b="1" dirty="0"/>
              <a:t>πρέπει να γίνεται </a:t>
            </a:r>
            <a:r>
              <a:rPr lang="en-US" sz="3200" b="1" dirty="0"/>
              <a:t>χ</a:t>
            </a:r>
            <a:r>
              <a:rPr lang="el-GR" sz="3200" b="1" dirty="0"/>
              <a:t>ρήση αντισηπτικών;</a:t>
            </a:r>
            <a:endParaRPr lang="en-GB" sz="3200" b="1" dirty="0"/>
          </a:p>
        </p:txBody>
      </p:sp>
      <p:sp>
        <p:nvSpPr>
          <p:cNvPr id="5" name="Θέση περιεχομένου 4"/>
          <p:cNvSpPr>
            <a:spLocks noGrp="1"/>
          </p:cNvSpPr>
          <p:nvPr>
            <p:ph idx="1"/>
          </p:nvPr>
        </p:nvSpPr>
        <p:spPr/>
        <p:txBody>
          <a:bodyPr>
            <a:normAutofit lnSpcReduction="10000"/>
          </a:bodyPr>
          <a:lstStyle/>
          <a:p>
            <a:r>
              <a:rPr lang="el-GR" sz="2000" dirty="0"/>
              <a:t>Χρησιμοποιήστε αντισηπτικό διάλυμα  (με τουλάχιστον </a:t>
            </a:r>
            <a:r>
              <a:rPr lang="en-US" sz="2000" dirty="0"/>
              <a:t>70</a:t>
            </a:r>
            <a:r>
              <a:rPr lang="el-GR" sz="2000" dirty="0"/>
              <a:t>% αλκοόλης) </a:t>
            </a:r>
            <a:r>
              <a:rPr lang="el-GR" sz="2000" b="1" dirty="0"/>
              <a:t>όταν δεν μπορείτε να πλύνετε τα χέρια σας με  σαπούνι και νερό</a:t>
            </a:r>
            <a:r>
              <a:rPr lang="el-GR" sz="2000" dirty="0"/>
              <a:t>.</a:t>
            </a:r>
          </a:p>
          <a:p>
            <a:endParaRPr lang="el-GR" sz="2000" dirty="0"/>
          </a:p>
          <a:p>
            <a:r>
              <a:rPr lang="el-GR" sz="2000" dirty="0"/>
              <a:t>Η χρήση του αντισηπτικού διαλύματος μπορεί να μειώσει  πολύ  γρήγορα τον αριθμό των μικροβίων στα χέρια μας.</a:t>
            </a:r>
          </a:p>
          <a:p>
            <a:endParaRPr lang="el-GR" sz="2000" dirty="0"/>
          </a:p>
          <a:p>
            <a:r>
              <a:rPr lang="el-GR" sz="2000" dirty="0"/>
              <a:t>Το αντισηπτικό διάλυμα δεν είναι τόσο αποτελεσματικό όταν τα χέρια είναι εμφανώς λερωμένα</a:t>
            </a:r>
          </a:p>
          <a:p>
            <a:endParaRPr lang="el-GR" sz="2000" dirty="0"/>
          </a:p>
          <a:p>
            <a:r>
              <a:rPr lang="el-GR" sz="2000" dirty="0"/>
              <a:t>Το αντισηπτικό διάλυμα δεν είναι το ίδιο αποτελεσματικό για όλα τα μικρόβια</a:t>
            </a:r>
            <a:r>
              <a:rPr lang="en-GB" sz="2000" dirty="0"/>
              <a:t/>
            </a:r>
            <a:br>
              <a:rPr lang="en-GB" sz="2000" dirty="0"/>
            </a:br>
            <a:endParaRPr lang="en-GB" sz="2000" dirty="0"/>
          </a:p>
        </p:txBody>
      </p:sp>
    </p:spTree>
    <p:extLst>
      <p:ext uri="{BB962C8B-B14F-4D97-AF65-F5344CB8AC3E}">
        <p14:creationId xmlns:p14="http://schemas.microsoft.com/office/powerpoint/2010/main" xmlns="" val="35056828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n-US" b="1" dirty="0" smtClean="0"/>
              <a:t>When should antiseptics be used?</a:t>
            </a:r>
            <a:endParaRPr lang="el-GR" b="1" dirty="0"/>
          </a:p>
        </p:txBody>
      </p:sp>
      <p:sp>
        <p:nvSpPr>
          <p:cNvPr id="3" name="2 - Θέση περιεχομένου"/>
          <p:cNvSpPr>
            <a:spLocks noGrp="1"/>
          </p:cNvSpPr>
          <p:nvPr>
            <p:ph idx="1"/>
          </p:nvPr>
        </p:nvSpPr>
        <p:spPr/>
        <p:txBody>
          <a:bodyPr>
            <a:normAutofit fontScale="92500" lnSpcReduction="10000"/>
          </a:bodyPr>
          <a:lstStyle/>
          <a:p>
            <a:r>
              <a:rPr lang="en-US" dirty="0" smtClean="0"/>
              <a:t>Use an antiseptic solution (with at least 70% alcohol) when you can't wash your hands with soap and water. </a:t>
            </a:r>
          </a:p>
          <a:p>
            <a:r>
              <a:rPr lang="en-US" dirty="0" smtClean="0"/>
              <a:t>Using the antiseptic solution can very quickly reduce the number of germs on our hands. </a:t>
            </a:r>
          </a:p>
          <a:p>
            <a:r>
              <a:rPr lang="en-US" dirty="0" smtClean="0"/>
              <a:t>The antiseptic solution is not as effective when the hands are visibly soiled </a:t>
            </a:r>
          </a:p>
          <a:p>
            <a:r>
              <a:rPr lang="en-US" dirty="0" smtClean="0"/>
              <a:t>The antiseptic solution is not as effective for all germs</a:t>
            </a:r>
            <a:endParaRPr lang="el-GR"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Ομάδα 13"/>
          <p:cNvGrpSpPr/>
          <p:nvPr/>
        </p:nvGrpSpPr>
        <p:grpSpPr>
          <a:xfrm>
            <a:off x="2411761" y="1748330"/>
            <a:ext cx="3888432" cy="888582"/>
            <a:chOff x="2411760" y="1532306"/>
            <a:chExt cx="4404097" cy="1136479"/>
          </a:xfrm>
        </p:grpSpPr>
        <p:pic>
          <p:nvPicPr>
            <p:cNvPr id="10" name="Picture 2" descr="AI Model Finds That Physical Distancing Having Positive Impact, Is ..."/>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t="55364"/>
            <a:stretch/>
          </p:blipFill>
          <p:spPr bwMode="auto">
            <a:xfrm>
              <a:off x="2411760" y="1532306"/>
              <a:ext cx="4404097" cy="1136479"/>
            </a:xfrm>
            <a:prstGeom prst="rect">
              <a:avLst/>
            </a:prstGeom>
            <a:ln>
              <a:solidFill>
                <a:schemeClr val="bg1"/>
              </a:solidFill>
            </a:ln>
          </p:spPr>
          <p:style>
            <a:lnRef idx="2">
              <a:schemeClr val="accent1"/>
            </a:lnRef>
            <a:fillRef idx="1">
              <a:schemeClr val="lt1"/>
            </a:fillRef>
            <a:effectRef idx="0">
              <a:schemeClr val="accent1"/>
            </a:effectRef>
            <a:fontRef idx="minor">
              <a:schemeClr val="dk1"/>
            </a:fontRef>
          </p:style>
        </p:pic>
        <p:sp>
          <p:nvSpPr>
            <p:cNvPr id="11" name="Ορθογώνιο 10"/>
            <p:cNvSpPr/>
            <p:nvPr/>
          </p:nvSpPr>
          <p:spPr>
            <a:xfrm>
              <a:off x="3059832" y="1948705"/>
              <a:ext cx="648072" cy="288032"/>
            </a:xfrm>
            <a:prstGeom prst="rect">
              <a:avLst/>
            </a:prstGeom>
            <a:ln>
              <a:solidFill>
                <a:schemeClr val="bg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l-GR" sz="1200" b="1" dirty="0"/>
                <a:t>1.5</a:t>
              </a:r>
              <a:r>
                <a:rPr lang="en-US" sz="1200" b="1" dirty="0"/>
                <a:t>m</a:t>
              </a:r>
              <a:endParaRPr lang="en-GB" sz="1200" b="1" dirty="0"/>
            </a:p>
          </p:txBody>
        </p:sp>
        <p:sp>
          <p:nvSpPr>
            <p:cNvPr id="12" name="Ορθογώνιο 11"/>
            <p:cNvSpPr/>
            <p:nvPr/>
          </p:nvSpPr>
          <p:spPr>
            <a:xfrm>
              <a:off x="4283968" y="1948705"/>
              <a:ext cx="648072" cy="288032"/>
            </a:xfrm>
            <a:prstGeom prst="rect">
              <a:avLst/>
            </a:prstGeom>
            <a:ln>
              <a:solidFill>
                <a:schemeClr val="bg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l-GR" sz="1200" b="1" dirty="0"/>
                <a:t>1.5</a:t>
              </a:r>
              <a:r>
                <a:rPr lang="en-US" sz="1200" b="1" dirty="0"/>
                <a:t>m</a:t>
              </a:r>
              <a:endParaRPr lang="en-GB" sz="1200" b="1" dirty="0"/>
            </a:p>
          </p:txBody>
        </p:sp>
        <p:sp>
          <p:nvSpPr>
            <p:cNvPr id="13" name="Ορθογώνιο 12"/>
            <p:cNvSpPr/>
            <p:nvPr/>
          </p:nvSpPr>
          <p:spPr>
            <a:xfrm>
              <a:off x="5652120" y="1948705"/>
              <a:ext cx="648072" cy="288032"/>
            </a:xfrm>
            <a:prstGeom prst="rect">
              <a:avLst/>
            </a:prstGeom>
            <a:ln>
              <a:solidFill>
                <a:schemeClr val="bg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l-GR" sz="1200" b="1" dirty="0"/>
                <a:t>1.5</a:t>
              </a:r>
              <a:r>
                <a:rPr lang="en-US" sz="1200" b="1" dirty="0"/>
                <a:t>m</a:t>
              </a:r>
              <a:endParaRPr lang="en-GB" sz="1200" b="1" dirty="0"/>
            </a:p>
          </p:txBody>
        </p:sp>
      </p:grpSp>
      <p:sp>
        <p:nvSpPr>
          <p:cNvPr id="2" name="Τίτλος 1"/>
          <p:cNvSpPr>
            <a:spLocks noGrp="1"/>
          </p:cNvSpPr>
          <p:nvPr>
            <p:ph type="title"/>
          </p:nvPr>
        </p:nvSpPr>
        <p:spPr>
          <a:xfrm>
            <a:off x="395536" y="188640"/>
            <a:ext cx="8266668" cy="648072"/>
          </a:xfrm>
        </p:spPr>
        <p:txBody>
          <a:bodyPr>
            <a:noAutofit/>
          </a:bodyPr>
          <a:lstStyle/>
          <a:p>
            <a:r>
              <a:rPr lang="el-GR" sz="3200" b="1" dirty="0"/>
              <a:t>Τήρηση </a:t>
            </a:r>
            <a:r>
              <a:rPr lang="en-US" sz="3200" b="1" dirty="0"/>
              <a:t> </a:t>
            </a:r>
            <a:r>
              <a:rPr lang="el-GR" sz="3200" b="1" dirty="0"/>
              <a:t>φυσικών αποστάσεων</a:t>
            </a:r>
            <a:endParaRPr lang="en-GB" sz="3200" b="1" dirty="0"/>
          </a:p>
        </p:txBody>
      </p:sp>
      <p:sp>
        <p:nvSpPr>
          <p:cNvPr id="5" name="TextBox 4"/>
          <p:cNvSpPr txBox="1"/>
          <p:nvPr/>
        </p:nvSpPr>
        <p:spPr>
          <a:xfrm>
            <a:off x="202328" y="2492896"/>
            <a:ext cx="8690152" cy="1354217"/>
          </a:xfrm>
          <a:prstGeom prst="rect">
            <a:avLst/>
          </a:prstGeom>
          <a:noFill/>
        </p:spPr>
        <p:txBody>
          <a:bodyPr wrap="square" rtlCol="0">
            <a:spAutoFit/>
          </a:bodyPr>
          <a:lstStyle/>
          <a:p>
            <a:pPr marL="342900" indent="-342900">
              <a:spcBef>
                <a:spcPts val="600"/>
              </a:spcBef>
              <a:spcAft>
                <a:spcPts val="600"/>
              </a:spcAft>
              <a:buFont typeface="Arial" panose="020B0604020202020204" pitchFamily="34" charset="0"/>
              <a:buChar char="•"/>
            </a:pPr>
            <a:r>
              <a:rPr lang="el-GR" dirty="0"/>
              <a:t>Αποσκοπεί στη </a:t>
            </a:r>
            <a:r>
              <a:rPr lang="el-GR" b="1" dirty="0"/>
              <a:t>μείωση της φυσικής επαφής </a:t>
            </a:r>
            <a:r>
              <a:rPr lang="el-GR" dirty="0"/>
              <a:t>μεταξύ δυνητικά μολυσμένων ατόμων και υγιών ατόμων ή μεταξύ ομάδων πληθυσμού με υψηλά ποσοστά μετάδοσης και άλλων με χαμηλό ή καθόλου επίπεδο μετάδοσης</a:t>
            </a:r>
            <a:r>
              <a:rPr lang="el-GR" b="1" dirty="0"/>
              <a:t>. </a:t>
            </a:r>
          </a:p>
          <a:p>
            <a:pPr marL="342900" indent="-342900">
              <a:spcBef>
                <a:spcPts val="600"/>
              </a:spcBef>
              <a:spcAft>
                <a:spcPts val="600"/>
              </a:spcAft>
              <a:buFont typeface="Arial" panose="020B0604020202020204" pitchFamily="34" charset="0"/>
              <a:buChar char="•"/>
            </a:pPr>
            <a:r>
              <a:rPr lang="el-GR" b="1" dirty="0"/>
              <a:t>Στόχος είναι να μειωθεί ή να διακοπεί η εξάπλωση του COVID-19.</a:t>
            </a:r>
          </a:p>
        </p:txBody>
      </p:sp>
      <p:graphicFrame>
        <p:nvGraphicFramePr>
          <p:cNvPr id="4" name="Διάγραμμα 3"/>
          <p:cNvGraphicFramePr/>
          <p:nvPr>
            <p:extLst>
              <p:ext uri="{D42A27DB-BD31-4B8C-83A1-F6EECF244321}">
                <p14:modId xmlns:p14="http://schemas.microsoft.com/office/powerpoint/2010/main" xmlns="" val="2248771886"/>
              </p:ext>
            </p:extLst>
          </p:nvPr>
        </p:nvGraphicFramePr>
        <p:xfrm>
          <a:off x="323528" y="4221088"/>
          <a:ext cx="8208912" cy="23186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5" name="Διάγραμμα 14"/>
          <p:cNvGraphicFramePr/>
          <p:nvPr>
            <p:extLst>
              <p:ext uri="{D42A27DB-BD31-4B8C-83A1-F6EECF244321}">
                <p14:modId xmlns:p14="http://schemas.microsoft.com/office/powerpoint/2010/main" xmlns="" val="3595799282"/>
              </p:ext>
            </p:extLst>
          </p:nvPr>
        </p:nvGraphicFramePr>
        <p:xfrm>
          <a:off x="467544" y="929918"/>
          <a:ext cx="7992888" cy="64633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xmlns="" val="10164581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fontScale="90000"/>
          </a:bodyPr>
          <a:lstStyle/>
          <a:p>
            <a:r>
              <a:rPr lang="en-US" dirty="0" smtClean="0"/>
              <a:t/>
            </a:r>
            <a:br>
              <a:rPr lang="en-US" dirty="0" smtClean="0"/>
            </a:br>
            <a:r>
              <a:rPr lang="en-US" sz="4000" b="1" dirty="0" smtClean="0"/>
              <a:t>Keeping natural distances</a:t>
            </a:r>
            <a:endParaRPr lang="el-GR" sz="4000" b="1" dirty="0"/>
          </a:p>
        </p:txBody>
      </p:sp>
      <p:sp>
        <p:nvSpPr>
          <p:cNvPr id="3" name="2 - Θέση περιεχομένου"/>
          <p:cNvSpPr>
            <a:spLocks noGrp="1"/>
          </p:cNvSpPr>
          <p:nvPr>
            <p:ph idx="1"/>
          </p:nvPr>
        </p:nvSpPr>
        <p:spPr>
          <a:xfrm>
            <a:off x="457200" y="1600201"/>
            <a:ext cx="8229600" cy="2476871"/>
          </a:xfrm>
        </p:spPr>
        <p:txBody>
          <a:bodyPr>
            <a:normAutofit fontScale="92500" lnSpcReduction="10000"/>
          </a:bodyPr>
          <a:lstStyle/>
          <a:p>
            <a:pPr>
              <a:buNone/>
            </a:pPr>
            <a:r>
              <a:rPr lang="en-US" sz="1600" b="1" dirty="0" smtClean="0"/>
              <a:t>The natural distance of 1.5 meters must be observed in all indoor and outdoor areas between people</a:t>
            </a:r>
          </a:p>
          <a:p>
            <a:pPr>
              <a:buNone/>
            </a:pPr>
            <a:endParaRPr lang="en-US" sz="1600" dirty="0" smtClean="0"/>
          </a:p>
          <a:p>
            <a:pPr>
              <a:buNone/>
            </a:pPr>
            <a:endParaRPr lang="en-US" sz="1600" dirty="0" smtClean="0"/>
          </a:p>
          <a:p>
            <a:pPr>
              <a:buNone/>
            </a:pPr>
            <a:endParaRPr lang="en-US" sz="1600" dirty="0" smtClean="0"/>
          </a:p>
          <a:p>
            <a:r>
              <a:rPr lang="en-US" sz="1600" dirty="0" smtClean="0"/>
              <a:t>It aims to reduce physical contact between potentially infected individuals and healthy individuals or between population groups with high transmission rates and others with low or no transmission levels. </a:t>
            </a:r>
          </a:p>
          <a:p>
            <a:r>
              <a:rPr lang="en-US" sz="1600" dirty="0" smtClean="0"/>
              <a:t>The goal is to reduce or stop the spread of COVID-19.</a:t>
            </a:r>
          </a:p>
          <a:p>
            <a:pPr>
              <a:buNone/>
            </a:pPr>
            <a:endParaRPr lang="el-GR" sz="1600" b="1" dirty="0"/>
          </a:p>
        </p:txBody>
      </p:sp>
      <p:grpSp>
        <p:nvGrpSpPr>
          <p:cNvPr id="4" name="Ομάδα 13"/>
          <p:cNvGrpSpPr/>
          <p:nvPr/>
        </p:nvGrpSpPr>
        <p:grpSpPr>
          <a:xfrm>
            <a:off x="2339752" y="2204864"/>
            <a:ext cx="3888432" cy="792088"/>
            <a:chOff x="2411760" y="1532306"/>
            <a:chExt cx="4404097" cy="1136479"/>
          </a:xfrm>
        </p:grpSpPr>
        <p:pic>
          <p:nvPicPr>
            <p:cNvPr id="5" name="Picture 2" descr="AI Model Finds That Physical Distancing Having Positive Impact, Is ..."/>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t="55364"/>
            <a:stretch/>
          </p:blipFill>
          <p:spPr bwMode="auto">
            <a:xfrm>
              <a:off x="2411760" y="1532306"/>
              <a:ext cx="4404097" cy="1136479"/>
            </a:xfrm>
            <a:prstGeom prst="rect">
              <a:avLst/>
            </a:prstGeom>
            <a:ln>
              <a:solidFill>
                <a:schemeClr val="bg1"/>
              </a:solidFill>
            </a:ln>
          </p:spPr>
          <p:style>
            <a:lnRef idx="2">
              <a:schemeClr val="accent1"/>
            </a:lnRef>
            <a:fillRef idx="1">
              <a:schemeClr val="lt1"/>
            </a:fillRef>
            <a:effectRef idx="0">
              <a:schemeClr val="accent1"/>
            </a:effectRef>
            <a:fontRef idx="minor">
              <a:schemeClr val="dk1"/>
            </a:fontRef>
          </p:style>
        </p:pic>
        <p:sp>
          <p:nvSpPr>
            <p:cNvPr id="6" name="Ορθογώνιο 10"/>
            <p:cNvSpPr/>
            <p:nvPr/>
          </p:nvSpPr>
          <p:spPr>
            <a:xfrm>
              <a:off x="3059832" y="1948705"/>
              <a:ext cx="648072" cy="288032"/>
            </a:xfrm>
            <a:prstGeom prst="rect">
              <a:avLst/>
            </a:prstGeom>
            <a:ln>
              <a:solidFill>
                <a:schemeClr val="bg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l-GR" sz="1200" b="1" dirty="0"/>
                <a:t>1.5</a:t>
              </a:r>
              <a:r>
                <a:rPr lang="en-US" sz="1200" b="1" dirty="0"/>
                <a:t>m</a:t>
              </a:r>
              <a:endParaRPr lang="en-GB" sz="1200" b="1" dirty="0"/>
            </a:p>
          </p:txBody>
        </p:sp>
        <p:sp>
          <p:nvSpPr>
            <p:cNvPr id="7" name="Ορθογώνιο 11"/>
            <p:cNvSpPr/>
            <p:nvPr/>
          </p:nvSpPr>
          <p:spPr>
            <a:xfrm>
              <a:off x="4283968" y="1948705"/>
              <a:ext cx="648072" cy="288032"/>
            </a:xfrm>
            <a:prstGeom prst="rect">
              <a:avLst/>
            </a:prstGeom>
            <a:ln>
              <a:solidFill>
                <a:schemeClr val="bg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l-GR" sz="1200" b="1" dirty="0"/>
                <a:t>1.5</a:t>
              </a:r>
              <a:r>
                <a:rPr lang="en-US" sz="1200" b="1" dirty="0"/>
                <a:t>m</a:t>
              </a:r>
              <a:endParaRPr lang="en-GB" sz="1200" b="1" dirty="0"/>
            </a:p>
          </p:txBody>
        </p:sp>
        <p:sp>
          <p:nvSpPr>
            <p:cNvPr id="8" name="Ορθογώνιο 12"/>
            <p:cNvSpPr/>
            <p:nvPr/>
          </p:nvSpPr>
          <p:spPr>
            <a:xfrm>
              <a:off x="5652120" y="1948705"/>
              <a:ext cx="648072" cy="288032"/>
            </a:xfrm>
            <a:prstGeom prst="rect">
              <a:avLst/>
            </a:prstGeom>
            <a:ln>
              <a:solidFill>
                <a:schemeClr val="bg1"/>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l-GR" sz="1200" b="1" dirty="0"/>
                <a:t>1.5</a:t>
              </a:r>
              <a:r>
                <a:rPr lang="en-US" sz="1200" b="1" dirty="0"/>
                <a:t>m</a:t>
              </a:r>
              <a:endParaRPr lang="en-GB" sz="1200" b="1" dirty="0"/>
            </a:p>
          </p:txBody>
        </p:sp>
      </p:grpSp>
      <p:graphicFrame>
        <p:nvGraphicFramePr>
          <p:cNvPr id="9" name="Διάγραμμα 3"/>
          <p:cNvGraphicFramePr/>
          <p:nvPr>
            <p:extLst>
              <p:ext uri="{D42A27DB-BD31-4B8C-83A1-F6EECF244321}">
                <p14:modId xmlns:p14="http://schemas.microsoft.com/office/powerpoint/2010/main" xmlns="" val="2248771886"/>
              </p:ext>
            </p:extLst>
          </p:nvPr>
        </p:nvGraphicFramePr>
        <p:xfrm>
          <a:off x="323528" y="4221088"/>
          <a:ext cx="8208912" cy="23186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683568" y="1025421"/>
            <a:ext cx="3538736" cy="994122"/>
          </a:xfrm>
        </p:spPr>
        <p:txBody>
          <a:bodyPr>
            <a:noAutofit/>
          </a:bodyPr>
          <a:lstStyle/>
          <a:p>
            <a:r>
              <a:rPr lang="el-GR" sz="2800" b="1" dirty="0"/>
              <a:t>Αποφυγή </a:t>
            </a:r>
            <a:r>
              <a:rPr lang="el-GR" sz="2800" b="1" dirty="0" smtClean="0"/>
              <a:t>χειραψιών</a:t>
            </a:r>
            <a:r>
              <a:rPr lang="en-US" sz="2800" b="1" dirty="0" smtClean="0"/>
              <a:t/>
            </a:r>
            <a:br>
              <a:rPr lang="en-US" sz="2800" b="1" dirty="0" smtClean="0"/>
            </a:br>
            <a:r>
              <a:rPr lang="en-US" sz="2800" b="1" dirty="0" smtClean="0"/>
              <a:t>Avoid </a:t>
            </a:r>
            <a:r>
              <a:rPr lang="en-US" sz="2800" b="1" dirty="0" smtClean="0"/>
              <a:t>handshakes</a:t>
            </a:r>
            <a:endParaRPr lang="en-GB" sz="2800" b="1" dirty="0"/>
          </a:p>
        </p:txBody>
      </p:sp>
      <p:pic>
        <p:nvPicPr>
          <p:cNvPr id="39938" name="Picture 2" descr="How to avoid shaking hands - bloc"/>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l="14174" r="7175"/>
          <a:stretch/>
        </p:blipFill>
        <p:spPr bwMode="auto">
          <a:xfrm>
            <a:off x="717444" y="2636912"/>
            <a:ext cx="3538736" cy="2808312"/>
          </a:xfrm>
          <a:prstGeom prst="rect">
            <a:avLst/>
          </a:prstGeom>
          <a:noFill/>
          <a:extLst>
            <a:ext uri="{909E8E84-426E-40DD-AFC4-6F175D3DCCD1}">
              <a14:hiddenFill xmlns:a14="http://schemas.microsoft.com/office/drawing/2010/main" xmlns="">
                <a:solidFill>
                  <a:srgbClr val="FFFFFF"/>
                </a:solidFill>
              </a14:hiddenFill>
            </a:ext>
          </a:extLst>
        </p:spPr>
      </p:pic>
      <p:sp>
        <p:nvSpPr>
          <p:cNvPr id="3" name="Ορθογώνιο 2"/>
          <p:cNvSpPr/>
          <p:nvPr/>
        </p:nvSpPr>
        <p:spPr>
          <a:xfrm>
            <a:off x="4429124" y="285729"/>
            <a:ext cx="3897727" cy="2431435"/>
          </a:xfrm>
          <a:prstGeom prst="rect">
            <a:avLst/>
          </a:prstGeom>
        </p:spPr>
        <p:txBody>
          <a:bodyPr wrap="square">
            <a:spAutoFit/>
          </a:bodyPr>
          <a:lstStyle/>
          <a:p>
            <a:pPr algn="ctr"/>
            <a:r>
              <a:rPr lang="el-GR" sz="3200" b="1" dirty="0"/>
              <a:t> </a:t>
            </a:r>
            <a:r>
              <a:rPr lang="el-GR" sz="2400" b="1" dirty="0"/>
              <a:t>Αποφυγή επαφής των χεριών με το πρόσωπο (μάτια, μύτη, στόμα</a:t>
            </a:r>
            <a:r>
              <a:rPr lang="el-GR" sz="2400" b="1" dirty="0" smtClean="0"/>
              <a:t>)</a:t>
            </a:r>
            <a:endParaRPr lang="en-US" sz="2400" b="1" dirty="0" smtClean="0"/>
          </a:p>
          <a:p>
            <a:pPr algn="ctr"/>
            <a:r>
              <a:rPr lang="en-US" sz="2400" b="1" dirty="0" smtClean="0"/>
              <a:t> </a:t>
            </a:r>
            <a:r>
              <a:rPr lang="en-US" sz="2400" b="1" dirty="0" smtClean="0"/>
              <a:t>Avoid contact of the hands with the face (eyes, </a:t>
            </a:r>
            <a:r>
              <a:rPr lang="en-US" sz="2400" b="1" dirty="0" smtClean="0"/>
              <a:t>nose, </a:t>
            </a:r>
            <a:r>
              <a:rPr lang="en-US" sz="2400" b="1" dirty="0" smtClean="0"/>
              <a:t>mouth)</a:t>
            </a:r>
            <a:endParaRPr lang="el-GR" sz="2400" b="1" dirty="0"/>
          </a:p>
        </p:txBody>
      </p:sp>
      <p:pic>
        <p:nvPicPr>
          <p:cNvPr id="1026" name="Picture 2"/>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b="11404"/>
          <a:stretch/>
        </p:blipFill>
        <p:spPr bwMode="auto">
          <a:xfrm>
            <a:off x="5000628" y="2571744"/>
            <a:ext cx="3113201" cy="2978833"/>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7477625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143502" y="260648"/>
            <a:ext cx="8686800" cy="936104"/>
          </a:xfrm>
        </p:spPr>
        <p:txBody>
          <a:bodyPr>
            <a:normAutofit/>
          </a:bodyPr>
          <a:lstStyle/>
          <a:p>
            <a:r>
              <a:rPr lang="el-GR" sz="2800" b="1" dirty="0"/>
              <a:t>Τήρηση μέτρων αναπνευστικής υγιεινής</a:t>
            </a:r>
            <a:endParaRPr lang="en-GB" sz="2800" b="1" dirty="0"/>
          </a:p>
        </p:txBody>
      </p:sp>
      <p:sp>
        <p:nvSpPr>
          <p:cNvPr id="3" name="Θέση περιεχομένου 2"/>
          <p:cNvSpPr>
            <a:spLocks noGrp="1"/>
          </p:cNvSpPr>
          <p:nvPr>
            <p:ph idx="1"/>
          </p:nvPr>
        </p:nvSpPr>
        <p:spPr>
          <a:xfrm>
            <a:off x="179512" y="1196752"/>
            <a:ext cx="3888432" cy="5040560"/>
          </a:xfrm>
        </p:spPr>
        <p:txBody>
          <a:bodyPr>
            <a:normAutofit fontScale="85000" lnSpcReduction="10000"/>
          </a:bodyPr>
          <a:lstStyle/>
          <a:p>
            <a:pPr marL="0" indent="0">
              <a:buNone/>
            </a:pPr>
            <a:endParaRPr lang="el-GR" sz="2000" dirty="0"/>
          </a:p>
          <a:p>
            <a:r>
              <a:rPr lang="el-GR" sz="2000" dirty="0"/>
              <a:t>Σε βήχα ή φτέρνισμα </a:t>
            </a:r>
            <a:endParaRPr lang="en-US" sz="2000" dirty="0" smtClean="0"/>
          </a:p>
          <a:p>
            <a:pPr>
              <a:buFont typeface="Wingdings" pitchFamily="2" charset="2"/>
              <a:buChar char="Ø"/>
            </a:pPr>
            <a:r>
              <a:rPr lang="el-GR" sz="1800" dirty="0" smtClean="0"/>
              <a:t>κάλυψη </a:t>
            </a:r>
            <a:r>
              <a:rPr lang="el-GR" sz="1800" dirty="0"/>
              <a:t>της μύτης και του στόματος με το μανίκι στο ύψος του αγκώνα ή με χαρτομάντιλο, </a:t>
            </a:r>
            <a:endParaRPr lang="en-US" sz="1800" dirty="0" smtClean="0"/>
          </a:p>
          <a:p>
            <a:pPr>
              <a:buFont typeface="Wingdings" pitchFamily="2" charset="2"/>
              <a:buChar char="Ø"/>
            </a:pPr>
            <a:r>
              <a:rPr lang="el-GR" sz="1800" dirty="0" smtClean="0"/>
              <a:t>απόρριψη </a:t>
            </a:r>
            <a:r>
              <a:rPr lang="el-GR" sz="1800" dirty="0"/>
              <a:t>του χρησιμοποιημένου </a:t>
            </a:r>
            <a:r>
              <a:rPr lang="el-GR" sz="1800" dirty="0" err="1"/>
              <a:t>χαρτομάντηλου</a:t>
            </a:r>
            <a:r>
              <a:rPr lang="el-GR" sz="1800" dirty="0"/>
              <a:t> στους κάδους απορριμμάτων </a:t>
            </a:r>
            <a:r>
              <a:rPr lang="el-GR" sz="2000" dirty="0"/>
              <a:t>και </a:t>
            </a:r>
            <a:endParaRPr lang="en-US" sz="2000" dirty="0" smtClean="0"/>
          </a:p>
          <a:p>
            <a:pPr>
              <a:buFont typeface="Wingdings" pitchFamily="2" charset="2"/>
              <a:buChar char="Ø"/>
            </a:pPr>
            <a:r>
              <a:rPr lang="el-GR" sz="1800" dirty="0" smtClean="0"/>
              <a:t>επιμελές </a:t>
            </a:r>
            <a:r>
              <a:rPr lang="el-GR" sz="1800" dirty="0"/>
              <a:t>πλύσιμο των χεριών</a:t>
            </a:r>
            <a:r>
              <a:rPr lang="el-GR" sz="1800" dirty="0" smtClean="0"/>
              <a:t>.</a:t>
            </a:r>
            <a:endParaRPr lang="en-US" sz="1800" dirty="0" smtClean="0"/>
          </a:p>
          <a:p>
            <a:pPr>
              <a:buFont typeface="Wingdings" pitchFamily="2" charset="2"/>
              <a:buChar char="Ø"/>
            </a:pPr>
            <a:endParaRPr lang="en-US" sz="1800" dirty="0" smtClean="0"/>
          </a:p>
          <a:p>
            <a:r>
              <a:rPr lang="en-US" sz="2000" b="1" dirty="0" smtClean="0"/>
              <a:t>In coughing or sneezing </a:t>
            </a:r>
          </a:p>
          <a:p>
            <a:pPr>
              <a:buFont typeface="Wingdings" pitchFamily="2" charset="2"/>
              <a:buChar char="Ø"/>
            </a:pPr>
            <a:r>
              <a:rPr lang="en-US" sz="2000" b="1" dirty="0" smtClean="0"/>
              <a:t>covering the nose and mouth with the sleeve at elbow height or with a tissue, </a:t>
            </a:r>
          </a:p>
          <a:p>
            <a:pPr>
              <a:buFont typeface="Wingdings" pitchFamily="2" charset="2"/>
              <a:buChar char="Ø"/>
            </a:pPr>
            <a:r>
              <a:rPr lang="en-US" sz="2000" b="1" dirty="0" smtClean="0"/>
              <a:t>discarding the used tissue in the trash cans and </a:t>
            </a:r>
          </a:p>
          <a:p>
            <a:pPr>
              <a:buFont typeface="Wingdings" pitchFamily="2" charset="2"/>
              <a:buChar char="Ø"/>
            </a:pPr>
            <a:r>
              <a:rPr lang="en-US" sz="2000" b="1" dirty="0" smtClean="0"/>
              <a:t>thorough hand washing</a:t>
            </a:r>
            <a:endParaRPr lang="en-GB" sz="2000" b="1" dirty="0"/>
          </a:p>
        </p:txBody>
      </p:sp>
      <p:pic>
        <p:nvPicPr>
          <p:cNvPr id="18434" name="Picture 2" descr="Οδηγίες προστασίας για τον περιορισμό της εξάπλωσης του κορονοϊού ..."/>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283968" y="1268760"/>
            <a:ext cx="4618342" cy="4959561"/>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4552920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107504" y="0"/>
            <a:ext cx="8856984" cy="1052736"/>
          </a:xfrm>
        </p:spPr>
        <p:txBody>
          <a:bodyPr>
            <a:noAutofit/>
          </a:bodyPr>
          <a:lstStyle/>
          <a:p>
            <a:r>
              <a:rPr lang="el-GR" sz="2800" b="1" dirty="0"/>
              <a:t>Μέσα ατομικής </a:t>
            </a:r>
            <a:r>
              <a:rPr lang="el-GR" sz="2800" b="1" dirty="0" smtClean="0"/>
              <a:t>προστασίας ΜΑΠ</a:t>
            </a:r>
            <a:br>
              <a:rPr lang="el-GR" sz="2800" b="1" dirty="0" smtClean="0"/>
            </a:br>
            <a:r>
              <a:rPr lang="en-US" sz="2800" b="1" dirty="0" smtClean="0"/>
              <a:t>Personal protective equipment </a:t>
            </a:r>
            <a:endParaRPr lang="en-GB" sz="2800" b="1" dirty="0"/>
          </a:p>
        </p:txBody>
      </p:sp>
      <p:sp>
        <p:nvSpPr>
          <p:cNvPr id="11" name="Ορθογώνιο 10"/>
          <p:cNvSpPr/>
          <p:nvPr/>
        </p:nvSpPr>
        <p:spPr>
          <a:xfrm>
            <a:off x="611560" y="908720"/>
            <a:ext cx="7704856" cy="28083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l-GR" sz="2800" b="1" dirty="0" smtClean="0"/>
              <a:t>ΜΑΣΚΑ/</a:t>
            </a:r>
            <a:r>
              <a:rPr lang="en-US" sz="2800" b="1" dirty="0" smtClean="0"/>
              <a:t>MASK</a:t>
            </a:r>
            <a:endParaRPr lang="en-GB" sz="1400" b="1" dirty="0"/>
          </a:p>
        </p:txBody>
      </p:sp>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a:stretch/>
        </p:blipFill>
        <p:spPr bwMode="auto">
          <a:xfrm>
            <a:off x="755576" y="2276872"/>
            <a:ext cx="3124152" cy="133956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724128" y="2132856"/>
            <a:ext cx="1981200" cy="1512168"/>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4" name="Ορθογώνιο 3"/>
          <p:cNvSpPr/>
          <p:nvPr/>
        </p:nvSpPr>
        <p:spPr>
          <a:xfrm>
            <a:off x="755576" y="1340768"/>
            <a:ext cx="2880320" cy="79363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l-GR" dirty="0"/>
              <a:t>Απλή χειρουργική </a:t>
            </a:r>
            <a:r>
              <a:rPr lang="el-GR" dirty="0" smtClean="0"/>
              <a:t>μάσκα</a:t>
            </a:r>
            <a:r>
              <a:rPr lang="en-US" dirty="0" smtClean="0"/>
              <a:t/>
            </a:r>
            <a:br>
              <a:rPr lang="en-US" dirty="0" smtClean="0"/>
            </a:br>
            <a:r>
              <a:rPr lang="en-US" b="1" dirty="0" smtClean="0"/>
              <a:t>Simple surgical mask</a:t>
            </a:r>
            <a:endParaRPr lang="en-GB" b="1" dirty="0"/>
          </a:p>
        </p:txBody>
      </p:sp>
      <p:sp>
        <p:nvSpPr>
          <p:cNvPr id="8" name="Ορθογώνιο 7"/>
          <p:cNvSpPr/>
          <p:nvPr/>
        </p:nvSpPr>
        <p:spPr>
          <a:xfrm>
            <a:off x="5246686" y="1412777"/>
            <a:ext cx="2880320" cy="665344"/>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l-GR" dirty="0"/>
              <a:t>Υφασμάτινη </a:t>
            </a:r>
            <a:r>
              <a:rPr lang="el-GR" dirty="0" smtClean="0"/>
              <a:t>μάσκα</a:t>
            </a:r>
            <a:endParaRPr lang="en-US" dirty="0" smtClean="0"/>
          </a:p>
          <a:p>
            <a:pPr algn="ctr"/>
            <a:r>
              <a:rPr lang="en-US" b="1" dirty="0" smtClean="0"/>
              <a:t>Fabric mask</a:t>
            </a:r>
            <a:endParaRPr lang="en-GB" b="1" dirty="0"/>
          </a:p>
        </p:txBody>
      </p:sp>
      <p:graphicFrame>
        <p:nvGraphicFramePr>
          <p:cNvPr id="15" name="Διάγραμμα 14"/>
          <p:cNvGraphicFramePr/>
          <p:nvPr>
            <p:extLst>
              <p:ext uri="{D42A27DB-BD31-4B8C-83A1-F6EECF244321}">
                <p14:modId xmlns:p14="http://schemas.microsoft.com/office/powerpoint/2010/main" xmlns="" val="3329283279"/>
              </p:ext>
            </p:extLst>
          </p:nvPr>
        </p:nvGraphicFramePr>
        <p:xfrm>
          <a:off x="581228" y="5445224"/>
          <a:ext cx="7735187" cy="127233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2" name="TextBox 11"/>
          <p:cNvSpPr txBox="1"/>
          <p:nvPr/>
        </p:nvSpPr>
        <p:spPr>
          <a:xfrm>
            <a:off x="4211960" y="2234472"/>
            <a:ext cx="720080" cy="954107"/>
          </a:xfrm>
          <a:prstGeom prst="rect">
            <a:avLst/>
          </a:prstGeom>
          <a:noFill/>
        </p:spPr>
        <p:txBody>
          <a:bodyPr wrap="square" rtlCol="0">
            <a:spAutoFit/>
          </a:bodyPr>
          <a:lstStyle/>
          <a:p>
            <a:pPr algn="ctr"/>
            <a:r>
              <a:rPr lang="el-GR" sz="2800" b="1" dirty="0" smtClean="0">
                <a:solidFill>
                  <a:schemeClr val="bg1"/>
                </a:solidFill>
              </a:rPr>
              <a:t>ή</a:t>
            </a:r>
            <a:r>
              <a:rPr lang="en-US" sz="2800" b="1" dirty="0" smtClean="0">
                <a:solidFill>
                  <a:schemeClr val="bg1"/>
                </a:solidFill>
              </a:rPr>
              <a:t>/OR</a:t>
            </a:r>
            <a:r>
              <a:rPr lang="el-GR" sz="2800" b="1" dirty="0" smtClean="0">
                <a:solidFill>
                  <a:schemeClr val="bg1"/>
                </a:solidFill>
              </a:rPr>
              <a:t> </a:t>
            </a:r>
            <a:endParaRPr lang="en-GB" sz="2800" b="1" dirty="0">
              <a:solidFill>
                <a:schemeClr val="bg1"/>
              </a:solidFill>
            </a:endParaRPr>
          </a:p>
        </p:txBody>
      </p:sp>
      <p:sp>
        <p:nvSpPr>
          <p:cNvPr id="14" name="Ορθογώνιο 13"/>
          <p:cNvSpPr/>
          <p:nvPr/>
        </p:nvSpPr>
        <p:spPr>
          <a:xfrm>
            <a:off x="611560" y="4005064"/>
            <a:ext cx="7735187" cy="12961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l-GR" sz="2800" b="1" dirty="0">
                <a:solidFill>
                  <a:schemeClr val="bg1"/>
                </a:solidFill>
              </a:rPr>
              <a:t>   ΓΑΝΤΙΑ ΜΙΑΣ </a:t>
            </a:r>
            <a:r>
              <a:rPr lang="el-GR" sz="2800" b="1" dirty="0" smtClean="0">
                <a:solidFill>
                  <a:schemeClr val="bg1"/>
                </a:solidFill>
              </a:rPr>
              <a:t>ΧΡΗΣΗΣ</a:t>
            </a:r>
            <a:r>
              <a:rPr lang="en-US" sz="2800" dirty="0" smtClean="0"/>
              <a:t/>
            </a:r>
            <a:br>
              <a:rPr lang="en-US" sz="2800" dirty="0" smtClean="0"/>
            </a:br>
            <a:r>
              <a:rPr lang="el-GR" sz="2800" dirty="0" smtClean="0"/>
              <a:t>       </a:t>
            </a:r>
            <a:r>
              <a:rPr lang="en-US" sz="2800" b="1" dirty="0" smtClean="0"/>
              <a:t>One-use gloves</a:t>
            </a:r>
            <a:endParaRPr lang="en-GB" sz="2800" b="1" dirty="0">
              <a:solidFill>
                <a:schemeClr val="bg1"/>
              </a:solidFill>
            </a:endParaRPr>
          </a:p>
        </p:txBody>
      </p:sp>
      <p:pic>
        <p:nvPicPr>
          <p:cNvPr id="19" name="Picture 2"/>
          <p:cNvPicPr>
            <a:picLocks noChangeAspect="1" noChangeArrowheads="1"/>
          </p:cNvPicPr>
          <p:nvPr/>
        </p:nvPicPr>
        <p:blipFill rotWithShape="1">
          <a:blip r:embed="rId8" cstate="print">
            <a:extLst>
              <a:ext uri="{28A0092B-C50C-407E-A947-70E740481C1C}">
                <a14:useLocalDpi xmlns:a14="http://schemas.microsoft.com/office/drawing/2010/main" xmlns="" val="0"/>
              </a:ext>
            </a:extLst>
          </a:blip>
          <a:srcRect l="52854" t="79008" r="12271" b="7026"/>
          <a:stretch/>
        </p:blipFill>
        <p:spPr bwMode="auto">
          <a:xfrm>
            <a:off x="5728949" y="4472808"/>
            <a:ext cx="1850185" cy="95230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8987098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normAutofit/>
          </a:bodyPr>
          <a:lstStyle/>
          <a:p>
            <a:r>
              <a:rPr lang="en-US" sz="2800" b="1" dirty="0" smtClean="0"/>
              <a:t>Π</a:t>
            </a:r>
            <a:r>
              <a:rPr lang="el-GR" sz="2800" b="1" dirty="0" smtClean="0"/>
              <a:t>ώ</a:t>
            </a:r>
            <a:r>
              <a:rPr lang="en-US" sz="2800" b="1" dirty="0" smtClean="0"/>
              <a:t>ς </a:t>
            </a:r>
            <a:r>
              <a:rPr lang="el-GR" sz="2800" b="1" dirty="0" smtClean="0"/>
              <a:t>με</a:t>
            </a:r>
            <a:r>
              <a:rPr lang="en-US" sz="2800" b="1" dirty="0" smtClean="0"/>
              <a:t> </a:t>
            </a:r>
            <a:r>
              <a:rPr lang="en-US" sz="2800" b="1" dirty="0" err="1" smtClean="0"/>
              <a:t>προστατε</a:t>
            </a:r>
            <a:r>
              <a:rPr lang="el-GR" sz="2800" b="1" dirty="0" smtClean="0"/>
              <a:t>ύ</a:t>
            </a:r>
            <a:r>
              <a:rPr lang="en-US" sz="2800" b="1" dirty="0" err="1" smtClean="0"/>
              <a:t>ει</a:t>
            </a:r>
            <a:r>
              <a:rPr lang="en-US" sz="2800" b="1" dirty="0" smtClean="0"/>
              <a:t> </a:t>
            </a:r>
            <a:r>
              <a:rPr lang="el-GR" sz="2800" b="1" dirty="0"/>
              <a:t>η χρήση μάσκας</a:t>
            </a:r>
            <a:r>
              <a:rPr lang="el-GR" sz="2800" b="1" dirty="0" smtClean="0"/>
              <a:t>;</a:t>
            </a:r>
            <a:r>
              <a:rPr lang="en-US" sz="2800" b="1" dirty="0" smtClean="0"/>
              <a:t/>
            </a:r>
            <a:br>
              <a:rPr lang="en-US" sz="2800" b="1" dirty="0" smtClean="0"/>
            </a:br>
            <a:r>
              <a:rPr lang="en-US" sz="2800" b="1" dirty="0" smtClean="0"/>
              <a:t>/ How </a:t>
            </a:r>
            <a:r>
              <a:rPr lang="en-US" sz="2800" b="1" dirty="0" smtClean="0"/>
              <a:t>does using a mask protect me?</a:t>
            </a:r>
            <a:endParaRPr lang="en-GB" sz="2800" dirty="0"/>
          </a:p>
        </p:txBody>
      </p:sp>
      <p:sp>
        <p:nvSpPr>
          <p:cNvPr id="3" name="Θέση περιεχομένου 2"/>
          <p:cNvSpPr>
            <a:spLocks noGrp="1"/>
          </p:cNvSpPr>
          <p:nvPr>
            <p:ph idx="1"/>
          </p:nvPr>
        </p:nvSpPr>
        <p:spPr>
          <a:xfrm>
            <a:off x="457200" y="1500282"/>
            <a:ext cx="8229600" cy="5025062"/>
          </a:xfrm>
        </p:spPr>
        <p:txBody>
          <a:bodyPr>
            <a:normAutofit fontScale="92500" lnSpcReduction="10000"/>
          </a:bodyPr>
          <a:lstStyle/>
          <a:p>
            <a:r>
              <a:rPr lang="el-GR" sz="1600" dirty="0"/>
              <a:t>Οι αναπνευστικοί ιοί, όπως ο νέος </a:t>
            </a:r>
            <a:r>
              <a:rPr lang="el-GR" sz="1600" dirty="0" err="1"/>
              <a:t>κορωνοϊός</a:t>
            </a:r>
            <a:r>
              <a:rPr lang="el-GR" sz="1600" dirty="0"/>
              <a:t> SARS-CoV-2, μπορούν να μεταδοθούν με σταγονίδια που εκτοξεύονται από το στόμα μας κατά την ομιλία, τον βήχα ή το φτέρνισμα. </a:t>
            </a:r>
            <a:endParaRPr lang="en-US" sz="1600" dirty="0"/>
          </a:p>
          <a:p>
            <a:r>
              <a:rPr lang="el-GR" sz="1600" dirty="0"/>
              <a:t>Η χρήση μάσκας συγκρατεί τα σταγονίδια και μπορεί να μειώσει τη διασπορά της λοίμωξης στην κοινότητα. Κύριος στόχος της χρήσης της μάσκας είναι να προστατεύσετε τους ανθρώπους γύρω σας  εάν έχετε μολυνθεί</a:t>
            </a:r>
            <a:r>
              <a:rPr lang="el-GR" sz="1600" dirty="0" smtClean="0"/>
              <a:t>.</a:t>
            </a:r>
            <a:endParaRPr lang="el-GR" sz="1600" dirty="0"/>
          </a:p>
          <a:p>
            <a:r>
              <a:rPr lang="el-GR" sz="1600" dirty="0"/>
              <a:t>Παράλληλα θα πρέπει να τηρείται η φυσική απόσταση, η υγιεινή των χεριών και ο σωστός τρόπος χρήσης της μάσκας</a:t>
            </a:r>
            <a:r>
              <a:rPr lang="el-GR" sz="1600" dirty="0" smtClean="0"/>
              <a:t>.</a:t>
            </a:r>
            <a:endParaRPr lang="el-GR" sz="1600" dirty="0"/>
          </a:p>
          <a:p>
            <a:r>
              <a:rPr lang="el-GR" sz="1600" dirty="0"/>
              <a:t>H μάσκα δεν πρέπει να χρησιμοποιείται σε παιδιά κάτω των 3 ετών και σε άτομα που έχουν προβλήματα με το αναπνευστικό ή δεν μπορούν να την αφαιρέσουν χωρίς βοήθεια.</a:t>
            </a:r>
          </a:p>
          <a:p>
            <a:r>
              <a:rPr lang="en-US" sz="1600" b="1" dirty="0" smtClean="0"/>
              <a:t>Respiratory viruses, such as the new </a:t>
            </a:r>
            <a:r>
              <a:rPr lang="en-US" sz="1600" b="1" dirty="0" err="1" smtClean="0"/>
              <a:t>coronavirus</a:t>
            </a:r>
            <a:r>
              <a:rPr lang="en-US" sz="1600" b="1" dirty="0" smtClean="0"/>
              <a:t> SARS-CoV-2, can be transmitted by droplets released from our mouths during speech, coughing or sneezing. </a:t>
            </a:r>
            <a:endParaRPr lang="el-GR" sz="1600" b="1" dirty="0" smtClean="0"/>
          </a:p>
          <a:p>
            <a:r>
              <a:rPr lang="en-US" sz="1600" b="1" dirty="0" smtClean="0"/>
              <a:t>The use of a mask holds the droplets in place and can reduce the spread of infection in the community. The main purpose of using the mask is to protect the people around you if you are infected. </a:t>
            </a:r>
            <a:endParaRPr lang="el-GR" sz="1600" b="1" dirty="0" smtClean="0"/>
          </a:p>
          <a:p>
            <a:r>
              <a:rPr lang="en-US" sz="1600" b="1" dirty="0" smtClean="0"/>
              <a:t>At the same time, the physical distance, the hygiene of the hands and the correct way of using the mask should be observed. </a:t>
            </a:r>
            <a:endParaRPr lang="el-GR" sz="1600" b="1" dirty="0" smtClean="0"/>
          </a:p>
          <a:p>
            <a:r>
              <a:rPr lang="en-US" sz="1600" b="1" dirty="0" smtClean="0"/>
              <a:t>The mask should not be used on children under 3 years of age and on people who have respiratory problems or cannot remove it without help.</a:t>
            </a:r>
            <a:endParaRPr lang="en-GB" sz="1600" b="1" dirty="0"/>
          </a:p>
        </p:txBody>
      </p:sp>
    </p:spTree>
    <p:extLst>
      <p:ext uri="{BB962C8B-B14F-4D97-AF65-F5344CB8AC3E}">
        <p14:creationId xmlns:p14="http://schemas.microsoft.com/office/powerpoint/2010/main" xmlns="" val="22429830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noAutofit/>
          </a:bodyPr>
          <a:lstStyle/>
          <a:p>
            <a:r>
              <a:rPr lang="el-GR" sz="3200" b="1" dirty="0"/>
              <a:t>Οδηγίες εφαρμογής απλής χειρουργικής μάσκας</a:t>
            </a:r>
          </a:p>
        </p:txBody>
      </p:sp>
      <p:sp>
        <p:nvSpPr>
          <p:cNvPr id="3" name="Θέση περιεχομένου 2"/>
          <p:cNvSpPr>
            <a:spLocks noGrp="1"/>
          </p:cNvSpPr>
          <p:nvPr>
            <p:ph idx="1"/>
          </p:nvPr>
        </p:nvSpPr>
        <p:spPr/>
        <p:txBody>
          <a:bodyPr>
            <a:normAutofit/>
          </a:bodyPr>
          <a:lstStyle/>
          <a:p>
            <a:pPr marL="0" indent="0" algn="ctr">
              <a:buNone/>
            </a:pPr>
            <a:r>
              <a:rPr lang="en-GB" sz="1800" dirty="0">
                <a:hlinkClick r:id="rId2"/>
              </a:rPr>
              <a:t>https://eody.gov.gr/wp-content/uploads/2020/03/covid-19-maska.pdf</a:t>
            </a:r>
            <a:r>
              <a:rPr lang="en-GB" sz="1800" dirty="0"/>
              <a:t> </a:t>
            </a:r>
          </a:p>
          <a:p>
            <a:pPr marL="0" indent="0" algn="ctr">
              <a:buNone/>
            </a:pPr>
            <a:endParaRPr lang="en-GB" sz="1800" dirty="0"/>
          </a:p>
        </p:txBody>
      </p:sp>
      <p:pic>
        <p:nvPicPr>
          <p:cNvPr id="38914"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295375" y="2269153"/>
            <a:ext cx="2546180" cy="3755827"/>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38915"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4427984" y="2239737"/>
            <a:ext cx="3420641" cy="3895552"/>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9665430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457200" y="274638"/>
            <a:ext cx="8229600" cy="1570186"/>
          </a:xfrm>
        </p:spPr>
        <p:txBody>
          <a:bodyPr>
            <a:noAutofit/>
          </a:bodyPr>
          <a:lstStyle/>
          <a:p>
            <a:r>
              <a:rPr lang="el-GR" sz="2800" b="1" dirty="0"/>
              <a:t>Πρέπει να τηρώ </a:t>
            </a:r>
            <a:r>
              <a:rPr lang="en-US" sz="2800" b="1" dirty="0"/>
              <a:t>τα </a:t>
            </a:r>
            <a:r>
              <a:rPr lang="en-US" sz="2800" b="1" dirty="0" err="1"/>
              <a:t>μέτρ</a:t>
            </a:r>
            <a:r>
              <a:rPr lang="en-US" sz="2800" b="1" dirty="0"/>
              <a:t>α φυσικής απόστασης </a:t>
            </a:r>
            <a:r>
              <a:rPr lang="el-GR" sz="2800" b="1" dirty="0"/>
              <a:t>ακόμα και αν φορώ μάσκα</a:t>
            </a:r>
            <a:r>
              <a:rPr lang="el-GR" sz="2800" b="1" dirty="0" smtClean="0"/>
              <a:t>;</a:t>
            </a:r>
            <a:r>
              <a:rPr lang="en-US" sz="2800" b="1" dirty="0" smtClean="0"/>
              <a:t> /</a:t>
            </a:r>
            <a:r>
              <a:rPr lang="en-US" sz="2800" b="1" dirty="0" smtClean="0"/>
              <a:t/>
            </a:r>
            <a:br>
              <a:rPr lang="en-US" sz="2800" b="1" dirty="0" smtClean="0"/>
            </a:br>
            <a:r>
              <a:rPr lang="en-US" sz="2800" b="1" dirty="0" smtClean="0"/>
              <a:t>Do I have to follow physical distance even if I'm wearing a mask?</a:t>
            </a:r>
            <a:endParaRPr lang="en-GB" sz="2800" b="1" dirty="0"/>
          </a:p>
        </p:txBody>
      </p:sp>
      <p:sp>
        <p:nvSpPr>
          <p:cNvPr id="3" name="Θέση περιεχομένου 2"/>
          <p:cNvSpPr>
            <a:spLocks noGrp="1"/>
          </p:cNvSpPr>
          <p:nvPr>
            <p:ph idx="1"/>
          </p:nvPr>
        </p:nvSpPr>
        <p:spPr>
          <a:xfrm>
            <a:off x="323528" y="2060848"/>
            <a:ext cx="8496944" cy="4281339"/>
          </a:xfrm>
        </p:spPr>
        <p:txBody>
          <a:bodyPr>
            <a:normAutofit lnSpcReduction="10000"/>
          </a:bodyPr>
          <a:lstStyle/>
          <a:p>
            <a:r>
              <a:rPr lang="el-GR" sz="2400" dirty="0"/>
              <a:t>Ναι. Η χρήση της μάσκας είναι ένα </a:t>
            </a:r>
            <a:r>
              <a:rPr lang="el-GR" sz="2400" b="1" dirty="0"/>
              <a:t>συμπληρωματικό μέτρο </a:t>
            </a:r>
          </a:p>
          <a:p>
            <a:pPr>
              <a:buNone/>
            </a:pPr>
            <a:r>
              <a:rPr lang="en-US" sz="2400" dirty="0" smtClean="0"/>
              <a:t>/    Yes. Using a mask is a complementary measure</a:t>
            </a:r>
            <a:endParaRPr lang="el-GR" sz="2400" b="1" dirty="0"/>
          </a:p>
          <a:p>
            <a:r>
              <a:rPr lang="el-GR" sz="2400" b="1" dirty="0"/>
              <a:t>Δεν υποκαθιστά καίριας σημασίας  προληπτικά μέτρα όπως </a:t>
            </a:r>
            <a:endParaRPr lang="en-US" sz="2400" b="1" dirty="0" smtClean="0"/>
          </a:p>
          <a:p>
            <a:pPr>
              <a:buNone/>
            </a:pPr>
            <a:r>
              <a:rPr lang="en-US" sz="2400" b="1" dirty="0" smtClean="0"/>
              <a:t>/ </a:t>
            </a:r>
            <a:r>
              <a:rPr lang="en-US" sz="2400" dirty="0" smtClean="0"/>
              <a:t>It does not replace key precautionary measures such as</a:t>
            </a:r>
            <a:endParaRPr lang="en-US" sz="2400" b="1" dirty="0" smtClean="0"/>
          </a:p>
          <a:p>
            <a:pPr lvl="1"/>
            <a:r>
              <a:rPr lang="el-GR" sz="2000" b="1" dirty="0" smtClean="0"/>
              <a:t>η </a:t>
            </a:r>
            <a:r>
              <a:rPr lang="el-GR" sz="2000" b="1" dirty="0"/>
              <a:t>φυσική </a:t>
            </a:r>
            <a:r>
              <a:rPr lang="el-GR" sz="2000" b="1" dirty="0" smtClean="0"/>
              <a:t>απόσταση</a:t>
            </a:r>
            <a:r>
              <a:rPr lang="en-US" sz="2000" b="1" dirty="0" smtClean="0"/>
              <a:t> /</a:t>
            </a:r>
            <a:r>
              <a:rPr lang="el-GR" sz="2000" b="1" dirty="0" smtClean="0"/>
              <a:t> </a:t>
            </a:r>
            <a:r>
              <a:rPr lang="en-US" sz="2000" b="1" dirty="0" smtClean="0"/>
              <a:t>the physical distance</a:t>
            </a:r>
            <a:endParaRPr lang="el-GR" sz="2000" b="1" dirty="0"/>
          </a:p>
          <a:p>
            <a:pPr lvl="1"/>
            <a:r>
              <a:rPr lang="el-GR" sz="2000" b="1" dirty="0"/>
              <a:t>η αναπνευστική υγιεινή</a:t>
            </a:r>
            <a:r>
              <a:rPr lang="el-GR" sz="2000" dirty="0"/>
              <a:t> (χρήση </a:t>
            </a:r>
            <a:r>
              <a:rPr lang="el-GR" sz="2000" dirty="0" err="1"/>
              <a:t>χαρτομάντηλου</a:t>
            </a:r>
            <a:r>
              <a:rPr lang="el-GR" sz="2000" dirty="0"/>
              <a:t> για τον βήχα ή φτέρνισμα</a:t>
            </a:r>
            <a:r>
              <a:rPr lang="el-GR" sz="2000" dirty="0" smtClean="0"/>
              <a:t>)</a:t>
            </a:r>
            <a:r>
              <a:rPr lang="en-US" sz="2000" dirty="0" smtClean="0"/>
              <a:t> / </a:t>
            </a:r>
            <a:r>
              <a:rPr lang="en-US" sz="2000" b="1" dirty="0" smtClean="0"/>
              <a:t>respiratory hygiene </a:t>
            </a:r>
            <a:r>
              <a:rPr lang="en-US" sz="2000" dirty="0" smtClean="0"/>
              <a:t>(use of a tissue for coughing or sneezing)</a:t>
            </a:r>
            <a:endParaRPr lang="el-GR" sz="2000" dirty="0"/>
          </a:p>
          <a:p>
            <a:pPr lvl="1"/>
            <a:r>
              <a:rPr lang="el-GR" sz="2000" b="1" dirty="0"/>
              <a:t>η υγιεινή των χεριών </a:t>
            </a:r>
            <a:r>
              <a:rPr lang="en-US" sz="2000" b="1" dirty="0" smtClean="0"/>
              <a:t>/ hand hygiene</a:t>
            </a:r>
            <a:r>
              <a:rPr lang="en-US" sz="2000" dirty="0" smtClean="0"/>
              <a:t> </a:t>
            </a:r>
            <a:r>
              <a:rPr lang="el-GR" sz="2000" dirty="0" smtClean="0"/>
              <a:t>και </a:t>
            </a:r>
            <a:r>
              <a:rPr lang="en-US" sz="2000" dirty="0" smtClean="0"/>
              <a:t>/ and</a:t>
            </a:r>
            <a:endParaRPr lang="el-GR" sz="2000" dirty="0"/>
          </a:p>
          <a:p>
            <a:pPr lvl="1"/>
            <a:r>
              <a:rPr lang="el-GR" sz="2000" dirty="0"/>
              <a:t>η </a:t>
            </a:r>
            <a:r>
              <a:rPr lang="el-GR" sz="2000" b="1" dirty="0"/>
              <a:t>αποφυγή αγγίγματος του </a:t>
            </a:r>
            <a:r>
              <a:rPr lang="el-GR" sz="2000" b="1" dirty="0" smtClean="0"/>
              <a:t>προσώπου</a:t>
            </a:r>
            <a:r>
              <a:rPr lang="en-US" sz="2000" b="1" dirty="0" smtClean="0"/>
              <a:t> /avoiding touching the face</a:t>
            </a:r>
            <a:endParaRPr lang="en-GB" sz="2000" b="1" dirty="0"/>
          </a:p>
        </p:txBody>
      </p:sp>
    </p:spTree>
    <p:extLst>
      <p:ext uri="{BB962C8B-B14F-4D97-AF65-F5344CB8AC3E}">
        <p14:creationId xmlns:p14="http://schemas.microsoft.com/office/powerpoint/2010/main" xmlns="" val="22854792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p:cNvSpPr>
            <a:spLocks noGrp="1"/>
          </p:cNvSpPr>
          <p:nvPr>
            <p:ph idx="1"/>
          </p:nvPr>
        </p:nvSpPr>
        <p:spPr>
          <a:xfrm>
            <a:off x="467544" y="910194"/>
            <a:ext cx="8424936" cy="6192688"/>
          </a:xfrm>
        </p:spPr>
        <p:txBody>
          <a:bodyPr>
            <a:normAutofit/>
          </a:bodyPr>
          <a:lstStyle/>
          <a:p>
            <a:pPr lvl="1"/>
            <a:endParaRPr lang="el-GR" sz="1800" dirty="0"/>
          </a:p>
          <a:p>
            <a:pPr lvl="1"/>
            <a:r>
              <a:rPr lang="el-GR" sz="1800" dirty="0"/>
              <a:t>Μη συχνός καθαρισμός δωματίου κατά τη διάρκεια της διαμονής (αποφυγή επαφής εργαζομένων καθαριότητας με πιθανό κρούσμα και περαιτέρω μετάδοση),  παρά μόνο κατόπιν αιτήματος του πελάτη.</a:t>
            </a:r>
          </a:p>
          <a:p>
            <a:pPr lvl="1"/>
            <a:endParaRPr lang="el-GR" sz="1800" dirty="0"/>
          </a:p>
          <a:p>
            <a:pPr lvl="1"/>
            <a:r>
              <a:rPr lang="el-GR" sz="1800" dirty="0"/>
              <a:t>Κατάργηση καθημερινής αλλαγής ιματισμού και πετσετών, της βραδινής ετοιμασίας παρά μόνο κατόπιν αιτήματος του πελάτη.</a:t>
            </a:r>
          </a:p>
          <a:p>
            <a:pPr lvl="1"/>
            <a:endParaRPr lang="el-GR" sz="1800" dirty="0"/>
          </a:p>
          <a:p>
            <a:pPr lvl="1"/>
            <a:r>
              <a:rPr lang="el-GR" sz="1800" dirty="0"/>
              <a:t>Επιλογή πολιτικής μεταξύ κανονικού καθαρισμού και αναμονής 24 ωρών πριν το δωμάτιο διατεθεί σε πελάτη ή σχολαστικού καθαρισμού - απολύμανσης (πχ. με </a:t>
            </a:r>
            <a:r>
              <a:rPr lang="el-GR" sz="1800" dirty="0" err="1"/>
              <a:t>ατμοκαθαριστή</a:t>
            </a:r>
            <a:r>
              <a:rPr lang="el-GR" sz="1800" dirty="0"/>
              <a:t>) στις επίμαχες επιφάνειες δωματίου και μπάνιου.</a:t>
            </a:r>
          </a:p>
          <a:p>
            <a:pPr lvl="1"/>
            <a:endParaRPr lang="el-GR" sz="1800" dirty="0"/>
          </a:p>
          <a:p>
            <a:pPr lvl="1"/>
            <a:r>
              <a:rPr lang="el-GR" sz="1800" dirty="0"/>
              <a:t>Οι υφασμάτινες επιφάνειες (πχ ταπετσαρίες επίπλων) πρέπει να καθαρίζονται με συσκευή ατμού (θερμοκρασία&gt;70°).</a:t>
            </a:r>
          </a:p>
        </p:txBody>
      </p:sp>
      <p:sp>
        <p:nvSpPr>
          <p:cNvPr id="2" name="Ορθογώνιο 1">
            <a:extLst>
              <a:ext uri="{FF2B5EF4-FFF2-40B4-BE49-F238E27FC236}">
                <a16:creationId xmlns:a16="http://schemas.microsoft.com/office/drawing/2014/main" xmlns="" id="{A6D57CD0-722A-401A-BE18-F4F942E3929C}"/>
              </a:ext>
            </a:extLst>
          </p:cNvPr>
          <p:cNvSpPr/>
          <p:nvPr/>
        </p:nvSpPr>
        <p:spPr>
          <a:xfrm>
            <a:off x="2504672" y="341948"/>
            <a:ext cx="4134658" cy="584775"/>
          </a:xfrm>
          <a:prstGeom prst="rect">
            <a:avLst/>
          </a:prstGeom>
        </p:spPr>
        <p:txBody>
          <a:bodyPr wrap="none">
            <a:spAutoFit/>
          </a:bodyPr>
          <a:lstStyle/>
          <a:p>
            <a:pPr algn="ctr"/>
            <a:r>
              <a:rPr lang="en-US" sz="3200" b="1" dirty="0" err="1"/>
              <a:t>Καθαρισμός</a:t>
            </a:r>
            <a:r>
              <a:rPr lang="en-US" sz="3200" b="1" dirty="0"/>
              <a:t> </a:t>
            </a:r>
            <a:r>
              <a:rPr lang="en-US" sz="3200" b="1" dirty="0" err="1" smtClean="0"/>
              <a:t>δωματ</a:t>
            </a:r>
            <a:r>
              <a:rPr lang="el-GR" sz="3200" b="1" dirty="0" err="1" smtClean="0"/>
              <a:t>ίω</a:t>
            </a:r>
            <a:r>
              <a:rPr lang="en-US" sz="3200" b="1" dirty="0" smtClean="0"/>
              <a:t>ν</a:t>
            </a:r>
            <a:endParaRPr lang="el-GR" sz="3200" b="1" dirty="0"/>
          </a:p>
        </p:txBody>
      </p:sp>
    </p:spTree>
    <p:extLst>
      <p:ext uri="{BB962C8B-B14F-4D97-AF65-F5344CB8AC3E}">
        <p14:creationId xmlns:p14="http://schemas.microsoft.com/office/powerpoint/2010/main" xmlns="" val="305111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fontScale="90000"/>
          </a:bodyPr>
          <a:lstStyle/>
          <a:p>
            <a:r>
              <a:rPr lang="en-US" b="1" dirty="0" smtClean="0"/>
              <a:t/>
            </a:r>
            <a:br>
              <a:rPr lang="en-US" b="1" dirty="0" smtClean="0"/>
            </a:br>
            <a:r>
              <a:rPr lang="en-US" b="1" dirty="0" smtClean="0"/>
              <a:t>Room </a:t>
            </a:r>
            <a:r>
              <a:rPr lang="en-US" b="1" dirty="0" smtClean="0"/>
              <a:t>cleaning</a:t>
            </a:r>
            <a:r>
              <a:rPr lang="el-GR" b="1" dirty="0" smtClean="0"/>
              <a:t/>
            </a:r>
            <a:br>
              <a:rPr lang="el-GR" b="1" dirty="0" smtClean="0"/>
            </a:br>
            <a:endParaRPr lang="el-GR" dirty="0"/>
          </a:p>
        </p:txBody>
      </p:sp>
      <p:sp>
        <p:nvSpPr>
          <p:cNvPr id="3" name="2 - Θέση περιεχομένου"/>
          <p:cNvSpPr>
            <a:spLocks noGrp="1"/>
          </p:cNvSpPr>
          <p:nvPr>
            <p:ph idx="1"/>
          </p:nvPr>
        </p:nvSpPr>
        <p:spPr/>
        <p:txBody>
          <a:bodyPr>
            <a:normAutofit fontScale="77500" lnSpcReduction="20000"/>
          </a:bodyPr>
          <a:lstStyle/>
          <a:p>
            <a:r>
              <a:rPr lang="en-US" dirty="0" smtClean="0"/>
              <a:t/>
            </a:r>
            <a:br>
              <a:rPr lang="en-US" dirty="0" smtClean="0"/>
            </a:br>
            <a:r>
              <a:rPr lang="en-US" dirty="0" smtClean="0"/>
              <a:t>Uncommon room cleaning during the stay (avoiding contact of cleaning workers with possible case and further transmission), only at the request of the customer. </a:t>
            </a:r>
          </a:p>
          <a:p>
            <a:r>
              <a:rPr lang="en-US" dirty="0" smtClean="0"/>
              <a:t>Abolition of daily change of clothing and towels, of the evening preparation only at the request of the customer. </a:t>
            </a:r>
          </a:p>
          <a:p>
            <a:r>
              <a:rPr lang="en-US" dirty="0" smtClean="0"/>
              <a:t>Choosing a policy between regular cleaning and waiting 24 hours before the room is available to a customer or meticulous cleaning - disinfection (</a:t>
            </a:r>
            <a:r>
              <a:rPr lang="en-US" dirty="0" err="1" smtClean="0"/>
              <a:t>eg</a:t>
            </a:r>
            <a:r>
              <a:rPr lang="en-US" dirty="0" smtClean="0"/>
              <a:t> with a steam cleaner) on the disputed rooms of the room and bathroom. </a:t>
            </a:r>
          </a:p>
          <a:p>
            <a:r>
              <a:rPr lang="en-US" dirty="0" smtClean="0"/>
              <a:t>Fabric surfaces (</a:t>
            </a:r>
            <a:r>
              <a:rPr lang="en-US" dirty="0" err="1" smtClean="0"/>
              <a:t>eg</a:t>
            </a:r>
            <a:r>
              <a:rPr lang="en-US" dirty="0" smtClean="0"/>
              <a:t> furniture upholstery) should be cleaned with a steam appliance (temperature&gt; 70).</a:t>
            </a:r>
            <a:endParaRPr lang="el-GR" dirty="0"/>
          </a:p>
        </p:txBody>
      </p:sp>
    </p:spTree>
  </p:cSld>
  <p:clrMapOvr>
    <a:masterClrMapping/>
  </p:clrMapOvr>
</p:sld>
</file>

<file path=ppt/theme/theme1.xml><?xml version="1.0" encoding="utf-8"?>
<a:theme xmlns:a="http://schemas.openxmlformats.org/drawingml/2006/main" name="Θέμα του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Θέμα του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844</TotalTime>
  <Words>1338</Words>
  <Application>Microsoft Office PowerPoint</Application>
  <PresentationFormat>Προβολή στην οθόνη (4:3)</PresentationFormat>
  <Paragraphs>166</Paragraphs>
  <Slides>22</Slides>
  <Notes>0</Notes>
  <HiddenSlides>0</HiddenSlides>
  <MMClips>0</MMClips>
  <ScaleCrop>false</ScaleCrop>
  <HeadingPairs>
    <vt:vector size="4" baseType="variant">
      <vt:variant>
        <vt:lpstr>Θέμα</vt:lpstr>
      </vt:variant>
      <vt:variant>
        <vt:i4>1</vt:i4>
      </vt:variant>
      <vt:variant>
        <vt:lpstr>Τίτλοι διαφανειών</vt:lpstr>
      </vt:variant>
      <vt:variant>
        <vt:i4>22</vt:i4>
      </vt:variant>
    </vt:vector>
  </HeadingPairs>
  <TitlesOfParts>
    <vt:vector size="23" baseType="lpstr">
      <vt:lpstr>Θέμα του Office</vt:lpstr>
      <vt:lpstr>USEFUL INFORMATION ABOUT THE PROTECTION FROM COVID-19</vt:lpstr>
      <vt:lpstr>Ποιοι ανήκουν στις ομάδες υψηλού κινδύνου  Who belongs to the high risk groups</vt:lpstr>
      <vt:lpstr>Βασικα μετρα αποφυγησ μεταδοσησ του κορωνοϊου – COVID-19  Basic measures to avoid coronavirus transmission - COVID-19</vt:lpstr>
      <vt:lpstr>Διαφάνεια 4</vt:lpstr>
      <vt:lpstr>Ποια είναι τα βασικά μέτρα αποφυγής μετάδοσης του COVID-19;</vt:lpstr>
      <vt:lpstr>Υγιεινή των χεριών</vt:lpstr>
      <vt:lpstr>Hand hygiene</vt:lpstr>
      <vt:lpstr>Υγιεινή των χεριών</vt:lpstr>
      <vt:lpstr>Πότε πρέπει να πλένονται τα χέρια </vt:lpstr>
      <vt:lpstr>When should hands be washed?</vt:lpstr>
      <vt:lpstr>Πότε πρέπει να γίνεται χρήση αντισηπτικών;</vt:lpstr>
      <vt:lpstr>When should antiseptics be used?</vt:lpstr>
      <vt:lpstr>Τήρηση  φυσικών αποστάσεων</vt:lpstr>
      <vt:lpstr> Keeping natural distances</vt:lpstr>
      <vt:lpstr>Αποφυγή χειραψιών Avoid handshakes</vt:lpstr>
      <vt:lpstr>Τήρηση μέτρων αναπνευστικής υγιεινής</vt:lpstr>
      <vt:lpstr>Μέσα ατομικής προστασίας ΜΑΠ Personal protective equipment </vt:lpstr>
      <vt:lpstr>Πώς με προστατεύει η χρήση μάσκας; / How does using a mask protect me?</vt:lpstr>
      <vt:lpstr>Οδηγίες εφαρμογής απλής χειρουργικής μάσκας</vt:lpstr>
      <vt:lpstr>Πρέπει να τηρώ τα μέτρα φυσικής απόστασης ακόμα και αν φορώ μάσκα; / Do I have to follow physical distance even if I'm wearing a mask?</vt:lpstr>
      <vt:lpstr>Διαφάνεια 21</vt:lpstr>
      <vt:lpstr> Room cleaning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«Ειδικά πρωτόκολλα υγειονομικού περιεχομένου βάσει των οποίων λειτουργούν οι τουριστικές επιχειρήσεις στο πλαίσιο της λήψης μέτρων έναντι του κορωνοϊού COVID-19»</dc:title>
  <dc:creator>HEALTHY GATEWAYS</dc:creator>
  <cp:lastModifiedBy>MARIA</cp:lastModifiedBy>
  <cp:revision>139</cp:revision>
  <dcterms:created xsi:type="dcterms:W3CDTF">2020-05-31T12:01:38Z</dcterms:created>
  <dcterms:modified xsi:type="dcterms:W3CDTF">2020-06-12T10:41:41Z</dcterms:modified>
</cp:coreProperties>
</file>